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9" r:id="rId3"/>
    <p:sldId id="258" r:id="rId4"/>
    <p:sldId id="447" r:id="rId5"/>
    <p:sldId id="342" r:id="rId6"/>
    <p:sldId id="343" r:id="rId7"/>
    <p:sldId id="352" r:id="rId8"/>
    <p:sldId id="257" r:id="rId9"/>
    <p:sldId id="471" r:id="rId10"/>
    <p:sldId id="469" r:id="rId11"/>
    <p:sldId id="442" r:id="rId12"/>
    <p:sldId id="260" r:id="rId13"/>
    <p:sldId id="259" r:id="rId14"/>
    <p:sldId id="468" r:id="rId15"/>
    <p:sldId id="443" r:id="rId16"/>
    <p:sldId id="432" r:id="rId17"/>
    <p:sldId id="437" r:id="rId18"/>
    <p:sldId id="430" r:id="rId19"/>
    <p:sldId id="431" r:id="rId20"/>
    <p:sldId id="433" r:id="rId21"/>
    <p:sldId id="436" r:id="rId22"/>
    <p:sldId id="440" r:id="rId23"/>
    <p:sldId id="438" r:id="rId24"/>
    <p:sldId id="453" r:id="rId25"/>
    <p:sldId id="456" r:id="rId26"/>
    <p:sldId id="457" r:id="rId27"/>
    <p:sldId id="458" r:id="rId28"/>
    <p:sldId id="459" r:id="rId29"/>
    <p:sldId id="460" r:id="rId30"/>
    <p:sldId id="461" r:id="rId31"/>
    <p:sldId id="462" r:id="rId32"/>
    <p:sldId id="463" r:id="rId33"/>
    <p:sldId id="464" r:id="rId34"/>
    <p:sldId id="465" r:id="rId35"/>
    <p:sldId id="466" r:id="rId36"/>
    <p:sldId id="467" r:id="rId37"/>
    <p:sldId id="445" r:id="rId38"/>
    <p:sldId id="444" r:id="rId39"/>
    <p:sldId id="262" r:id="rId40"/>
    <p:sldId id="261" r:id="rId41"/>
    <p:sldId id="341" r:id="rId42"/>
    <p:sldId id="332" r:id="rId43"/>
    <p:sldId id="441" r:id="rId44"/>
    <p:sldId id="334" r:id="rId45"/>
    <p:sldId id="333" r:id="rId46"/>
    <p:sldId id="338" r:id="rId47"/>
    <p:sldId id="337" r:id="rId48"/>
    <p:sldId id="335" r:id="rId49"/>
    <p:sldId id="336" r:id="rId50"/>
    <p:sldId id="349" r:id="rId51"/>
    <p:sldId id="350" r:id="rId52"/>
    <p:sldId id="351" r:id="rId53"/>
    <p:sldId id="472" r:id="rId5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58E52E-6D2A-4AC6-84F4-8521EB559280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1B8950D3-F85B-407B-8442-39742A8920D2}">
      <dgm:prSet phldrT="[Texte]"/>
      <dgm:spPr/>
      <dgm:t>
        <a:bodyPr/>
        <a:lstStyle/>
        <a:p>
          <a:r>
            <a:rPr lang="fr-FR" dirty="0"/>
            <a:t>Connaître le trafic au jour J</a:t>
          </a:r>
        </a:p>
      </dgm:t>
    </dgm:pt>
    <dgm:pt modelId="{800DCF7A-A3AD-4102-A576-15CC863367DA}" type="parTrans" cxnId="{0BA3EB83-3241-4E80-952F-FC1E0F4E2B93}">
      <dgm:prSet/>
      <dgm:spPr/>
      <dgm:t>
        <a:bodyPr/>
        <a:lstStyle/>
        <a:p>
          <a:endParaRPr lang="fr-FR"/>
        </a:p>
      </dgm:t>
    </dgm:pt>
    <dgm:pt modelId="{61EE6241-04AD-4E53-A7A2-D31D505F9CEB}" type="sibTrans" cxnId="{0BA3EB83-3241-4E80-952F-FC1E0F4E2B93}">
      <dgm:prSet/>
      <dgm:spPr/>
      <dgm:t>
        <a:bodyPr/>
        <a:lstStyle/>
        <a:p>
          <a:endParaRPr lang="fr-FR"/>
        </a:p>
      </dgm:t>
    </dgm:pt>
    <dgm:pt modelId="{82CEEA6E-1E27-42DA-92FB-85FBE4283614}">
      <dgm:prSet phldrT="[Texte]"/>
      <dgm:spPr/>
      <dgm:t>
        <a:bodyPr/>
        <a:lstStyle/>
        <a:p>
          <a:r>
            <a:rPr lang="fr-FR" dirty="0"/>
            <a:t>1. Sélection du jour</a:t>
          </a:r>
        </a:p>
      </dgm:t>
    </dgm:pt>
    <dgm:pt modelId="{C7430493-F393-49B3-8D05-706B31AF06CF}" type="parTrans" cxnId="{455A4843-1DF1-49B6-A305-36E246C9617C}">
      <dgm:prSet/>
      <dgm:spPr/>
      <dgm:t>
        <a:bodyPr/>
        <a:lstStyle/>
        <a:p>
          <a:endParaRPr lang="fr-FR"/>
        </a:p>
      </dgm:t>
    </dgm:pt>
    <dgm:pt modelId="{8B5E8C3C-337E-4C38-9372-726BED459416}" type="sibTrans" cxnId="{455A4843-1DF1-49B6-A305-36E246C9617C}">
      <dgm:prSet/>
      <dgm:spPr/>
      <dgm:t>
        <a:bodyPr/>
        <a:lstStyle/>
        <a:p>
          <a:endParaRPr lang="fr-FR"/>
        </a:p>
      </dgm:t>
    </dgm:pt>
    <dgm:pt modelId="{23687004-AC42-4351-B2A0-6E00411DE197}">
      <dgm:prSet phldrT="[Texte]"/>
      <dgm:spPr/>
      <dgm:t>
        <a:bodyPr/>
        <a:lstStyle/>
        <a:p>
          <a:r>
            <a:rPr lang="fr-FR" dirty="0"/>
            <a:t>2. Sélection des zones spatiales</a:t>
          </a:r>
        </a:p>
      </dgm:t>
    </dgm:pt>
    <dgm:pt modelId="{7BF80B3F-A536-4D08-B5E4-74624340E779}" type="parTrans" cxnId="{810297C6-4AC1-480F-A26C-500CD6C512CC}">
      <dgm:prSet/>
      <dgm:spPr/>
      <dgm:t>
        <a:bodyPr/>
        <a:lstStyle/>
        <a:p>
          <a:endParaRPr lang="fr-FR"/>
        </a:p>
      </dgm:t>
    </dgm:pt>
    <dgm:pt modelId="{F37D99B1-05AE-4375-B4A3-CB52C1974775}" type="sibTrans" cxnId="{810297C6-4AC1-480F-A26C-500CD6C512CC}">
      <dgm:prSet/>
      <dgm:spPr/>
      <dgm:t>
        <a:bodyPr/>
        <a:lstStyle/>
        <a:p>
          <a:endParaRPr lang="fr-FR"/>
        </a:p>
      </dgm:t>
    </dgm:pt>
    <dgm:pt modelId="{8DE6127A-44B8-4953-9B31-BFC5A862400C}">
      <dgm:prSet phldrT="[Texte]"/>
      <dgm:spPr/>
      <dgm:t>
        <a:bodyPr/>
        <a:lstStyle/>
        <a:p>
          <a:r>
            <a:rPr lang="fr-FR" dirty="0"/>
            <a:t>3. Sélection des moments</a:t>
          </a:r>
        </a:p>
      </dgm:t>
    </dgm:pt>
    <dgm:pt modelId="{CF6DDAFC-BC53-4044-A3C0-5F2D1FAFC976}" type="parTrans" cxnId="{7F309262-71AC-4241-BEEC-D605C45856B5}">
      <dgm:prSet/>
      <dgm:spPr/>
      <dgm:t>
        <a:bodyPr/>
        <a:lstStyle/>
        <a:p>
          <a:endParaRPr lang="fr-FR"/>
        </a:p>
      </dgm:t>
    </dgm:pt>
    <dgm:pt modelId="{F13804C7-F9AB-42A1-AF21-D8C2EC96A213}" type="sibTrans" cxnId="{7F309262-71AC-4241-BEEC-D605C45856B5}">
      <dgm:prSet/>
      <dgm:spPr/>
      <dgm:t>
        <a:bodyPr/>
        <a:lstStyle/>
        <a:p>
          <a:endParaRPr lang="fr-FR"/>
        </a:p>
      </dgm:t>
    </dgm:pt>
    <dgm:pt modelId="{6688395A-E57F-4A36-B402-DEF0299A9AC5}">
      <dgm:prSet/>
      <dgm:spPr/>
      <dgm:t>
        <a:bodyPr/>
        <a:lstStyle/>
        <a:p>
          <a:r>
            <a:rPr lang="fr-FR" dirty="0"/>
            <a:t>2.2.Afficher boucles concernées</a:t>
          </a:r>
        </a:p>
      </dgm:t>
    </dgm:pt>
    <dgm:pt modelId="{7D75341D-23AF-4A8E-BE66-7C968460A288}" type="parTrans" cxnId="{AD57C040-B3CE-4BE3-A490-012F33DD0D02}">
      <dgm:prSet/>
      <dgm:spPr/>
      <dgm:t>
        <a:bodyPr/>
        <a:lstStyle/>
        <a:p>
          <a:endParaRPr lang="fr-FR"/>
        </a:p>
      </dgm:t>
    </dgm:pt>
    <dgm:pt modelId="{25780B78-3F2C-4678-8D3B-6DBD9A3AD6BC}" type="sibTrans" cxnId="{AD57C040-B3CE-4BE3-A490-012F33DD0D02}">
      <dgm:prSet/>
      <dgm:spPr/>
      <dgm:t>
        <a:bodyPr/>
        <a:lstStyle/>
        <a:p>
          <a:endParaRPr lang="fr-FR"/>
        </a:p>
      </dgm:t>
    </dgm:pt>
    <dgm:pt modelId="{6B766F5E-B6FC-4F2B-B4EA-3E7154A94410}">
      <dgm:prSet/>
      <dgm:spPr/>
      <dgm:t>
        <a:bodyPr/>
        <a:lstStyle/>
        <a:p>
          <a:r>
            <a:rPr lang="fr-FR" dirty="0"/>
            <a:t>3.1. Informer du type de jour (vacances, week-end,…)</a:t>
          </a:r>
        </a:p>
      </dgm:t>
    </dgm:pt>
    <dgm:pt modelId="{ECECA161-34A5-44E4-8A13-9F8F5BF16B67}" type="parTrans" cxnId="{25999E78-91B0-446A-8A91-14D9FDCF3578}">
      <dgm:prSet/>
      <dgm:spPr/>
      <dgm:t>
        <a:bodyPr/>
        <a:lstStyle/>
        <a:p>
          <a:endParaRPr lang="fr-FR"/>
        </a:p>
      </dgm:t>
    </dgm:pt>
    <dgm:pt modelId="{D1F6FCAF-96E1-4C70-80E5-3BAFCA484656}" type="sibTrans" cxnId="{25999E78-91B0-446A-8A91-14D9FDCF3578}">
      <dgm:prSet/>
      <dgm:spPr/>
      <dgm:t>
        <a:bodyPr/>
        <a:lstStyle/>
        <a:p>
          <a:endParaRPr lang="fr-FR"/>
        </a:p>
      </dgm:t>
    </dgm:pt>
    <dgm:pt modelId="{E06BCF9A-69CD-49A4-9759-873668E7BDF9}">
      <dgm:prSet/>
      <dgm:spPr/>
      <dgm:t>
        <a:bodyPr/>
        <a:lstStyle/>
        <a:p>
          <a:r>
            <a:rPr lang="fr-FR" dirty="0"/>
            <a:t>3.2. Sélection par heure</a:t>
          </a:r>
        </a:p>
      </dgm:t>
    </dgm:pt>
    <dgm:pt modelId="{6314C114-4A79-418A-9202-AF2D09700B70}" type="parTrans" cxnId="{081889BF-A899-446B-9C43-B2F8EE5D5833}">
      <dgm:prSet/>
      <dgm:spPr/>
      <dgm:t>
        <a:bodyPr/>
        <a:lstStyle/>
        <a:p>
          <a:endParaRPr lang="fr-FR"/>
        </a:p>
      </dgm:t>
    </dgm:pt>
    <dgm:pt modelId="{F44EBB1E-F543-430F-9BDA-C49A54B2F0AD}" type="sibTrans" cxnId="{081889BF-A899-446B-9C43-B2F8EE5D5833}">
      <dgm:prSet/>
      <dgm:spPr/>
      <dgm:t>
        <a:bodyPr/>
        <a:lstStyle/>
        <a:p>
          <a:endParaRPr lang="fr-FR"/>
        </a:p>
      </dgm:t>
    </dgm:pt>
    <dgm:pt modelId="{8A19F7DB-7D65-4B2A-8AE4-9A78CC5337C2}">
      <dgm:prSet/>
      <dgm:spPr/>
      <dgm:t>
        <a:bodyPr/>
        <a:lstStyle/>
        <a:p>
          <a:r>
            <a:rPr lang="fr-FR" dirty="0"/>
            <a:t>4. Présenter synthèse données</a:t>
          </a:r>
        </a:p>
      </dgm:t>
    </dgm:pt>
    <dgm:pt modelId="{11358B77-EF03-4CB6-88A8-2E3558D5008F}" type="parTrans" cxnId="{5C7AD3A0-6D00-4280-9466-2069E176410D}">
      <dgm:prSet/>
      <dgm:spPr/>
      <dgm:t>
        <a:bodyPr/>
        <a:lstStyle/>
        <a:p>
          <a:endParaRPr lang="fr-FR"/>
        </a:p>
      </dgm:t>
    </dgm:pt>
    <dgm:pt modelId="{3B351760-F685-400C-ACD2-0DDCB80E2BC2}" type="sibTrans" cxnId="{5C7AD3A0-6D00-4280-9466-2069E176410D}">
      <dgm:prSet/>
      <dgm:spPr/>
      <dgm:t>
        <a:bodyPr/>
        <a:lstStyle/>
        <a:p>
          <a:endParaRPr lang="fr-FR"/>
        </a:p>
      </dgm:t>
    </dgm:pt>
    <dgm:pt modelId="{F3959B23-1DD5-4EAD-B912-45223EF8BF62}">
      <dgm:prSet/>
      <dgm:spPr/>
      <dgm:t>
        <a:bodyPr/>
        <a:lstStyle/>
        <a:p>
          <a:r>
            <a:rPr lang="fr-FR" dirty="0"/>
            <a:t>2.3. Afficher trafic moyen/heure</a:t>
          </a:r>
        </a:p>
      </dgm:t>
    </dgm:pt>
    <dgm:pt modelId="{C7402DB5-D2C1-46DF-8AC2-7C3492EF134F}" type="parTrans" cxnId="{E654689A-1128-499F-AE22-5E4FF6EACE03}">
      <dgm:prSet/>
      <dgm:spPr/>
      <dgm:t>
        <a:bodyPr/>
        <a:lstStyle/>
        <a:p>
          <a:endParaRPr lang="fr-FR"/>
        </a:p>
      </dgm:t>
    </dgm:pt>
    <dgm:pt modelId="{59F21634-4486-4182-80F5-CFFE41CE1BE2}" type="sibTrans" cxnId="{E654689A-1128-499F-AE22-5E4FF6EACE03}">
      <dgm:prSet/>
      <dgm:spPr/>
      <dgm:t>
        <a:bodyPr/>
        <a:lstStyle/>
        <a:p>
          <a:endParaRPr lang="fr-FR"/>
        </a:p>
      </dgm:t>
    </dgm:pt>
    <dgm:pt modelId="{D7727E1A-8AAE-4192-8917-47B044A388D8}">
      <dgm:prSet/>
      <dgm:spPr/>
      <dgm:t>
        <a:bodyPr/>
        <a:lstStyle/>
        <a:p>
          <a:r>
            <a:rPr lang="fr-FR" dirty="0"/>
            <a:t>3.3. Afficher trafic total à chaque heure</a:t>
          </a:r>
        </a:p>
      </dgm:t>
    </dgm:pt>
    <dgm:pt modelId="{24D42A46-D338-420E-AF4C-A42EC4784FFE}" type="parTrans" cxnId="{61D6AC09-2987-44CA-93C8-59D841FED4B4}">
      <dgm:prSet/>
      <dgm:spPr/>
      <dgm:t>
        <a:bodyPr/>
        <a:lstStyle/>
        <a:p>
          <a:endParaRPr lang="fr-FR"/>
        </a:p>
      </dgm:t>
    </dgm:pt>
    <dgm:pt modelId="{0A6BCD4F-A028-43DD-8360-7C8133B405CC}" type="sibTrans" cxnId="{61D6AC09-2987-44CA-93C8-59D841FED4B4}">
      <dgm:prSet/>
      <dgm:spPr/>
      <dgm:t>
        <a:bodyPr/>
        <a:lstStyle/>
        <a:p>
          <a:endParaRPr lang="fr-FR"/>
        </a:p>
      </dgm:t>
    </dgm:pt>
    <dgm:pt modelId="{A63211C7-112F-4823-AF42-78B510E94D4D}">
      <dgm:prSet/>
      <dgm:spPr/>
      <dgm:t>
        <a:bodyPr/>
        <a:lstStyle/>
        <a:p>
          <a:r>
            <a:rPr lang="fr-FR" dirty="0"/>
            <a:t>2.1. Informer caractéristiques zones spatiales</a:t>
          </a:r>
        </a:p>
      </dgm:t>
    </dgm:pt>
    <dgm:pt modelId="{BEF239FA-1E66-4EAB-B31F-15EE89DEF3E0}" type="parTrans" cxnId="{CC751B91-8ADC-4F2A-A4EC-950AC003F7B6}">
      <dgm:prSet/>
      <dgm:spPr/>
      <dgm:t>
        <a:bodyPr/>
        <a:lstStyle/>
        <a:p>
          <a:endParaRPr lang="fr-FR"/>
        </a:p>
      </dgm:t>
    </dgm:pt>
    <dgm:pt modelId="{003E54B6-9372-4A5C-BB54-7402289D1025}" type="sibTrans" cxnId="{CC751B91-8ADC-4F2A-A4EC-950AC003F7B6}">
      <dgm:prSet/>
      <dgm:spPr/>
      <dgm:t>
        <a:bodyPr/>
        <a:lstStyle/>
        <a:p>
          <a:endParaRPr lang="fr-FR"/>
        </a:p>
      </dgm:t>
    </dgm:pt>
    <dgm:pt modelId="{F143093B-770A-4D8C-A4C9-7641854D5A4F}" type="pres">
      <dgm:prSet presAssocID="{7358E52E-6D2A-4AC6-84F4-8521EB55928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387EF0A-4A5B-46EB-B582-3B6AF77151DC}" type="pres">
      <dgm:prSet presAssocID="{1B8950D3-F85B-407B-8442-39742A8920D2}" presName="hierRoot1" presStyleCnt="0">
        <dgm:presLayoutVars>
          <dgm:hierBranch val="init"/>
        </dgm:presLayoutVars>
      </dgm:prSet>
      <dgm:spPr/>
    </dgm:pt>
    <dgm:pt modelId="{67A0A72A-E919-4006-8F99-FC2F0D6058CC}" type="pres">
      <dgm:prSet presAssocID="{1B8950D3-F85B-407B-8442-39742A8920D2}" presName="rootComposite1" presStyleCnt="0"/>
      <dgm:spPr/>
    </dgm:pt>
    <dgm:pt modelId="{C806EEC4-BFB6-461E-B3C3-9E40FD40D66E}" type="pres">
      <dgm:prSet presAssocID="{1B8950D3-F85B-407B-8442-39742A8920D2}" presName="rootText1" presStyleLbl="node0" presStyleIdx="0" presStyleCnt="1" custLinFactNeighborY="-3862">
        <dgm:presLayoutVars>
          <dgm:chPref val="3"/>
        </dgm:presLayoutVars>
      </dgm:prSet>
      <dgm:spPr/>
    </dgm:pt>
    <dgm:pt modelId="{257A5275-09B2-4B9D-9516-FF1E38F04AB4}" type="pres">
      <dgm:prSet presAssocID="{1B8950D3-F85B-407B-8442-39742A8920D2}" presName="rootConnector1" presStyleLbl="node1" presStyleIdx="0" presStyleCnt="0"/>
      <dgm:spPr/>
    </dgm:pt>
    <dgm:pt modelId="{1E5A5296-78E8-4323-832B-1D2CEE9CF570}" type="pres">
      <dgm:prSet presAssocID="{1B8950D3-F85B-407B-8442-39742A8920D2}" presName="hierChild2" presStyleCnt="0"/>
      <dgm:spPr/>
    </dgm:pt>
    <dgm:pt modelId="{2AF5AC86-6F5B-4051-AE5D-6DD072E716A1}" type="pres">
      <dgm:prSet presAssocID="{C7430493-F393-49B3-8D05-706B31AF06CF}" presName="Name37" presStyleLbl="parChTrans1D2" presStyleIdx="0" presStyleCnt="4"/>
      <dgm:spPr/>
    </dgm:pt>
    <dgm:pt modelId="{53E04BCC-E43C-4D0C-8F80-BDB009773699}" type="pres">
      <dgm:prSet presAssocID="{82CEEA6E-1E27-42DA-92FB-85FBE4283614}" presName="hierRoot2" presStyleCnt="0">
        <dgm:presLayoutVars>
          <dgm:hierBranch val="init"/>
        </dgm:presLayoutVars>
      </dgm:prSet>
      <dgm:spPr/>
    </dgm:pt>
    <dgm:pt modelId="{D6215499-74AB-4173-ADDD-E642366BBAD9}" type="pres">
      <dgm:prSet presAssocID="{82CEEA6E-1E27-42DA-92FB-85FBE4283614}" presName="rootComposite" presStyleCnt="0"/>
      <dgm:spPr/>
    </dgm:pt>
    <dgm:pt modelId="{BAEF346F-0CA3-4952-B1F1-6E0364796052}" type="pres">
      <dgm:prSet presAssocID="{82CEEA6E-1E27-42DA-92FB-85FBE4283614}" presName="rootText" presStyleLbl="node2" presStyleIdx="0" presStyleCnt="4">
        <dgm:presLayoutVars>
          <dgm:chPref val="3"/>
        </dgm:presLayoutVars>
      </dgm:prSet>
      <dgm:spPr/>
    </dgm:pt>
    <dgm:pt modelId="{95FD1FF9-F0CB-4045-93A9-B76781C78946}" type="pres">
      <dgm:prSet presAssocID="{82CEEA6E-1E27-42DA-92FB-85FBE4283614}" presName="rootConnector" presStyleLbl="node2" presStyleIdx="0" presStyleCnt="4"/>
      <dgm:spPr/>
    </dgm:pt>
    <dgm:pt modelId="{A3896D47-114D-4802-8A80-DC0F52DD774D}" type="pres">
      <dgm:prSet presAssocID="{82CEEA6E-1E27-42DA-92FB-85FBE4283614}" presName="hierChild4" presStyleCnt="0"/>
      <dgm:spPr/>
    </dgm:pt>
    <dgm:pt modelId="{721E07E9-7C46-4CE3-9B2B-730A3D22C449}" type="pres">
      <dgm:prSet presAssocID="{82CEEA6E-1E27-42DA-92FB-85FBE4283614}" presName="hierChild5" presStyleCnt="0"/>
      <dgm:spPr/>
    </dgm:pt>
    <dgm:pt modelId="{B352FF38-3367-46BC-9ABB-AC8296EC9ADC}" type="pres">
      <dgm:prSet presAssocID="{7BF80B3F-A536-4D08-B5E4-74624340E779}" presName="Name37" presStyleLbl="parChTrans1D2" presStyleIdx="1" presStyleCnt="4"/>
      <dgm:spPr/>
    </dgm:pt>
    <dgm:pt modelId="{B14D8FAA-6557-4E11-B58C-C2CE0E07BE04}" type="pres">
      <dgm:prSet presAssocID="{23687004-AC42-4351-B2A0-6E00411DE197}" presName="hierRoot2" presStyleCnt="0">
        <dgm:presLayoutVars>
          <dgm:hierBranch val="init"/>
        </dgm:presLayoutVars>
      </dgm:prSet>
      <dgm:spPr/>
    </dgm:pt>
    <dgm:pt modelId="{1D8A1C3C-FEE2-43E2-A830-FC3CA5BE3074}" type="pres">
      <dgm:prSet presAssocID="{23687004-AC42-4351-B2A0-6E00411DE197}" presName="rootComposite" presStyleCnt="0"/>
      <dgm:spPr/>
    </dgm:pt>
    <dgm:pt modelId="{EB485CEB-63E4-4AAF-97B2-0053CBBFE76F}" type="pres">
      <dgm:prSet presAssocID="{23687004-AC42-4351-B2A0-6E00411DE197}" presName="rootText" presStyleLbl="node2" presStyleIdx="1" presStyleCnt="4">
        <dgm:presLayoutVars>
          <dgm:chPref val="3"/>
        </dgm:presLayoutVars>
      </dgm:prSet>
      <dgm:spPr/>
    </dgm:pt>
    <dgm:pt modelId="{B3781F09-966E-47E9-813D-3B4C784DF9E3}" type="pres">
      <dgm:prSet presAssocID="{23687004-AC42-4351-B2A0-6E00411DE197}" presName="rootConnector" presStyleLbl="node2" presStyleIdx="1" presStyleCnt="4"/>
      <dgm:spPr/>
    </dgm:pt>
    <dgm:pt modelId="{ED2FC1B8-750B-4C33-9D5F-EBDD2DF7DBD6}" type="pres">
      <dgm:prSet presAssocID="{23687004-AC42-4351-B2A0-6E00411DE197}" presName="hierChild4" presStyleCnt="0"/>
      <dgm:spPr/>
    </dgm:pt>
    <dgm:pt modelId="{87DFABD6-1547-4F57-A774-9ECE81941BB2}" type="pres">
      <dgm:prSet presAssocID="{BEF239FA-1E66-4EAB-B31F-15EE89DEF3E0}" presName="Name37" presStyleLbl="parChTrans1D3" presStyleIdx="0" presStyleCnt="6"/>
      <dgm:spPr/>
    </dgm:pt>
    <dgm:pt modelId="{3BD29840-376E-42BE-A159-6A8213EBC63E}" type="pres">
      <dgm:prSet presAssocID="{A63211C7-112F-4823-AF42-78B510E94D4D}" presName="hierRoot2" presStyleCnt="0">
        <dgm:presLayoutVars>
          <dgm:hierBranch val="init"/>
        </dgm:presLayoutVars>
      </dgm:prSet>
      <dgm:spPr/>
    </dgm:pt>
    <dgm:pt modelId="{FB3AD604-3B8E-4276-9C2F-F2DC7B77744D}" type="pres">
      <dgm:prSet presAssocID="{A63211C7-112F-4823-AF42-78B510E94D4D}" presName="rootComposite" presStyleCnt="0"/>
      <dgm:spPr/>
    </dgm:pt>
    <dgm:pt modelId="{3C0416B3-0C95-4E70-931F-8A470977B72B}" type="pres">
      <dgm:prSet presAssocID="{A63211C7-112F-4823-AF42-78B510E94D4D}" presName="rootText" presStyleLbl="node3" presStyleIdx="0" presStyleCnt="6">
        <dgm:presLayoutVars>
          <dgm:chPref val="3"/>
        </dgm:presLayoutVars>
      </dgm:prSet>
      <dgm:spPr/>
    </dgm:pt>
    <dgm:pt modelId="{6FD352D8-1C00-4554-93D1-C81FE87182D6}" type="pres">
      <dgm:prSet presAssocID="{A63211C7-112F-4823-AF42-78B510E94D4D}" presName="rootConnector" presStyleLbl="node3" presStyleIdx="0" presStyleCnt="6"/>
      <dgm:spPr/>
    </dgm:pt>
    <dgm:pt modelId="{3047D4D3-9626-40A2-BCFB-3917A2CC014D}" type="pres">
      <dgm:prSet presAssocID="{A63211C7-112F-4823-AF42-78B510E94D4D}" presName="hierChild4" presStyleCnt="0"/>
      <dgm:spPr/>
    </dgm:pt>
    <dgm:pt modelId="{AEF55709-2F61-49EC-B02D-CA5262E23D3D}" type="pres">
      <dgm:prSet presAssocID="{A63211C7-112F-4823-AF42-78B510E94D4D}" presName="hierChild5" presStyleCnt="0"/>
      <dgm:spPr/>
    </dgm:pt>
    <dgm:pt modelId="{E3447A00-54FD-4871-8087-4CF6151BF33F}" type="pres">
      <dgm:prSet presAssocID="{7D75341D-23AF-4A8E-BE66-7C968460A288}" presName="Name37" presStyleLbl="parChTrans1D3" presStyleIdx="1" presStyleCnt="6"/>
      <dgm:spPr/>
    </dgm:pt>
    <dgm:pt modelId="{DCC777A1-B6A6-46A0-8C1D-4EBF00DABC9A}" type="pres">
      <dgm:prSet presAssocID="{6688395A-E57F-4A36-B402-DEF0299A9AC5}" presName="hierRoot2" presStyleCnt="0">
        <dgm:presLayoutVars>
          <dgm:hierBranch val="init"/>
        </dgm:presLayoutVars>
      </dgm:prSet>
      <dgm:spPr/>
    </dgm:pt>
    <dgm:pt modelId="{E0E54C48-7806-4C49-88E8-9F69ADAC11F2}" type="pres">
      <dgm:prSet presAssocID="{6688395A-E57F-4A36-B402-DEF0299A9AC5}" presName="rootComposite" presStyleCnt="0"/>
      <dgm:spPr/>
    </dgm:pt>
    <dgm:pt modelId="{15DE158F-90EC-4C0D-AD19-F51E6DF2FE25}" type="pres">
      <dgm:prSet presAssocID="{6688395A-E57F-4A36-B402-DEF0299A9AC5}" presName="rootText" presStyleLbl="node3" presStyleIdx="1" presStyleCnt="6">
        <dgm:presLayoutVars>
          <dgm:chPref val="3"/>
        </dgm:presLayoutVars>
      </dgm:prSet>
      <dgm:spPr/>
    </dgm:pt>
    <dgm:pt modelId="{45198FEA-0E07-4043-B4D6-66F879383F5A}" type="pres">
      <dgm:prSet presAssocID="{6688395A-E57F-4A36-B402-DEF0299A9AC5}" presName="rootConnector" presStyleLbl="node3" presStyleIdx="1" presStyleCnt="6"/>
      <dgm:spPr/>
    </dgm:pt>
    <dgm:pt modelId="{177F280D-10C2-4D8C-B90D-1D646174F906}" type="pres">
      <dgm:prSet presAssocID="{6688395A-E57F-4A36-B402-DEF0299A9AC5}" presName="hierChild4" presStyleCnt="0"/>
      <dgm:spPr/>
    </dgm:pt>
    <dgm:pt modelId="{BB2E2243-343C-42E3-81A5-5BD2D0BC078C}" type="pres">
      <dgm:prSet presAssocID="{6688395A-E57F-4A36-B402-DEF0299A9AC5}" presName="hierChild5" presStyleCnt="0"/>
      <dgm:spPr/>
    </dgm:pt>
    <dgm:pt modelId="{393C146E-3B17-42E1-B90A-3352617F680B}" type="pres">
      <dgm:prSet presAssocID="{C7402DB5-D2C1-46DF-8AC2-7C3492EF134F}" presName="Name37" presStyleLbl="parChTrans1D3" presStyleIdx="2" presStyleCnt="6"/>
      <dgm:spPr/>
    </dgm:pt>
    <dgm:pt modelId="{EBE3C49D-39F6-4C1C-A279-11111641EB5F}" type="pres">
      <dgm:prSet presAssocID="{F3959B23-1DD5-4EAD-B912-45223EF8BF62}" presName="hierRoot2" presStyleCnt="0">
        <dgm:presLayoutVars>
          <dgm:hierBranch val="init"/>
        </dgm:presLayoutVars>
      </dgm:prSet>
      <dgm:spPr/>
    </dgm:pt>
    <dgm:pt modelId="{F92F19F1-7037-495D-AEE5-8F895C11DA0B}" type="pres">
      <dgm:prSet presAssocID="{F3959B23-1DD5-4EAD-B912-45223EF8BF62}" presName="rootComposite" presStyleCnt="0"/>
      <dgm:spPr/>
    </dgm:pt>
    <dgm:pt modelId="{59C4F7FC-47D6-424C-8F9A-7436FFE72588}" type="pres">
      <dgm:prSet presAssocID="{F3959B23-1DD5-4EAD-B912-45223EF8BF62}" presName="rootText" presStyleLbl="node3" presStyleIdx="2" presStyleCnt="6">
        <dgm:presLayoutVars>
          <dgm:chPref val="3"/>
        </dgm:presLayoutVars>
      </dgm:prSet>
      <dgm:spPr/>
    </dgm:pt>
    <dgm:pt modelId="{E6C1E67B-CB07-44C1-AAD6-5491777DD14B}" type="pres">
      <dgm:prSet presAssocID="{F3959B23-1DD5-4EAD-B912-45223EF8BF62}" presName="rootConnector" presStyleLbl="node3" presStyleIdx="2" presStyleCnt="6"/>
      <dgm:spPr/>
    </dgm:pt>
    <dgm:pt modelId="{80817379-8D9B-4B8B-867A-1C614C357A4B}" type="pres">
      <dgm:prSet presAssocID="{F3959B23-1DD5-4EAD-B912-45223EF8BF62}" presName="hierChild4" presStyleCnt="0"/>
      <dgm:spPr/>
    </dgm:pt>
    <dgm:pt modelId="{C7ED6E3F-1B1E-49E3-B8F4-1181E175C322}" type="pres">
      <dgm:prSet presAssocID="{F3959B23-1DD5-4EAD-B912-45223EF8BF62}" presName="hierChild5" presStyleCnt="0"/>
      <dgm:spPr/>
    </dgm:pt>
    <dgm:pt modelId="{AB77449B-09B7-4933-8CF9-3FCB84D4ABEA}" type="pres">
      <dgm:prSet presAssocID="{23687004-AC42-4351-B2A0-6E00411DE197}" presName="hierChild5" presStyleCnt="0"/>
      <dgm:spPr/>
    </dgm:pt>
    <dgm:pt modelId="{26F69E02-D2FD-447A-ABD7-9213B18D7A8B}" type="pres">
      <dgm:prSet presAssocID="{CF6DDAFC-BC53-4044-A3C0-5F2D1FAFC976}" presName="Name37" presStyleLbl="parChTrans1D2" presStyleIdx="2" presStyleCnt="4"/>
      <dgm:spPr/>
    </dgm:pt>
    <dgm:pt modelId="{036FE02E-6E4E-43E6-9054-B85F05CA7CDC}" type="pres">
      <dgm:prSet presAssocID="{8DE6127A-44B8-4953-9B31-BFC5A862400C}" presName="hierRoot2" presStyleCnt="0">
        <dgm:presLayoutVars>
          <dgm:hierBranch val="init"/>
        </dgm:presLayoutVars>
      </dgm:prSet>
      <dgm:spPr/>
    </dgm:pt>
    <dgm:pt modelId="{7DFF5BFB-FDB3-44B3-92DD-1F7DB1F6B07F}" type="pres">
      <dgm:prSet presAssocID="{8DE6127A-44B8-4953-9B31-BFC5A862400C}" presName="rootComposite" presStyleCnt="0"/>
      <dgm:spPr/>
    </dgm:pt>
    <dgm:pt modelId="{5CADDEBF-C436-46F6-82E4-4CF285710870}" type="pres">
      <dgm:prSet presAssocID="{8DE6127A-44B8-4953-9B31-BFC5A862400C}" presName="rootText" presStyleLbl="node2" presStyleIdx="2" presStyleCnt="4" custLinFactNeighborX="837" custLinFactNeighborY="837">
        <dgm:presLayoutVars>
          <dgm:chPref val="3"/>
        </dgm:presLayoutVars>
      </dgm:prSet>
      <dgm:spPr/>
    </dgm:pt>
    <dgm:pt modelId="{4178EB55-963C-4ACB-A19B-0606FF7268D6}" type="pres">
      <dgm:prSet presAssocID="{8DE6127A-44B8-4953-9B31-BFC5A862400C}" presName="rootConnector" presStyleLbl="node2" presStyleIdx="2" presStyleCnt="4"/>
      <dgm:spPr/>
    </dgm:pt>
    <dgm:pt modelId="{A4C6609B-3A38-4A9C-9441-93545FFB52EE}" type="pres">
      <dgm:prSet presAssocID="{8DE6127A-44B8-4953-9B31-BFC5A862400C}" presName="hierChild4" presStyleCnt="0"/>
      <dgm:spPr/>
    </dgm:pt>
    <dgm:pt modelId="{6EC5A0EC-5F0A-4297-8488-1F2C2850F0F7}" type="pres">
      <dgm:prSet presAssocID="{ECECA161-34A5-44E4-8A13-9F8F5BF16B67}" presName="Name37" presStyleLbl="parChTrans1D3" presStyleIdx="3" presStyleCnt="6"/>
      <dgm:spPr/>
    </dgm:pt>
    <dgm:pt modelId="{5287AA8D-B7E8-4ABF-813B-A9A810C994F4}" type="pres">
      <dgm:prSet presAssocID="{6B766F5E-B6FC-4F2B-B4EA-3E7154A94410}" presName="hierRoot2" presStyleCnt="0">
        <dgm:presLayoutVars>
          <dgm:hierBranch val="init"/>
        </dgm:presLayoutVars>
      </dgm:prSet>
      <dgm:spPr/>
    </dgm:pt>
    <dgm:pt modelId="{05827101-8C3B-4D8F-BC60-358A9519F291}" type="pres">
      <dgm:prSet presAssocID="{6B766F5E-B6FC-4F2B-B4EA-3E7154A94410}" presName="rootComposite" presStyleCnt="0"/>
      <dgm:spPr/>
    </dgm:pt>
    <dgm:pt modelId="{DD1F1485-7E54-469E-BD14-0CA8B5C49985}" type="pres">
      <dgm:prSet presAssocID="{6B766F5E-B6FC-4F2B-B4EA-3E7154A94410}" presName="rootText" presStyleLbl="node3" presStyleIdx="3" presStyleCnt="6" custLinFactNeighborX="-483" custLinFactNeighborY="3862">
        <dgm:presLayoutVars>
          <dgm:chPref val="3"/>
        </dgm:presLayoutVars>
      </dgm:prSet>
      <dgm:spPr/>
    </dgm:pt>
    <dgm:pt modelId="{672CD749-E670-494D-BE49-E8848B29AF9E}" type="pres">
      <dgm:prSet presAssocID="{6B766F5E-B6FC-4F2B-B4EA-3E7154A94410}" presName="rootConnector" presStyleLbl="node3" presStyleIdx="3" presStyleCnt="6"/>
      <dgm:spPr/>
    </dgm:pt>
    <dgm:pt modelId="{7A1204B8-1C0C-4CBA-AA63-47993AFB68F7}" type="pres">
      <dgm:prSet presAssocID="{6B766F5E-B6FC-4F2B-B4EA-3E7154A94410}" presName="hierChild4" presStyleCnt="0"/>
      <dgm:spPr/>
    </dgm:pt>
    <dgm:pt modelId="{2632133A-D9B0-41F8-AFC3-980043F6D457}" type="pres">
      <dgm:prSet presAssocID="{6B766F5E-B6FC-4F2B-B4EA-3E7154A94410}" presName="hierChild5" presStyleCnt="0"/>
      <dgm:spPr/>
    </dgm:pt>
    <dgm:pt modelId="{288E2CF3-E653-494D-A9C3-AEC8E1B00B10}" type="pres">
      <dgm:prSet presAssocID="{6314C114-4A79-418A-9202-AF2D09700B70}" presName="Name37" presStyleLbl="parChTrans1D3" presStyleIdx="4" presStyleCnt="6"/>
      <dgm:spPr/>
    </dgm:pt>
    <dgm:pt modelId="{A21EFF86-76DF-4AEB-8146-8F385AAA2FF1}" type="pres">
      <dgm:prSet presAssocID="{E06BCF9A-69CD-49A4-9759-873668E7BDF9}" presName="hierRoot2" presStyleCnt="0">
        <dgm:presLayoutVars>
          <dgm:hierBranch val="init"/>
        </dgm:presLayoutVars>
      </dgm:prSet>
      <dgm:spPr/>
    </dgm:pt>
    <dgm:pt modelId="{BBE46EC2-7B93-4337-AE12-ED28E888532B}" type="pres">
      <dgm:prSet presAssocID="{E06BCF9A-69CD-49A4-9759-873668E7BDF9}" presName="rootComposite" presStyleCnt="0"/>
      <dgm:spPr/>
    </dgm:pt>
    <dgm:pt modelId="{E09030A9-E230-416B-869F-C79CCB762E34}" type="pres">
      <dgm:prSet presAssocID="{E06BCF9A-69CD-49A4-9759-873668E7BDF9}" presName="rootText" presStyleLbl="node3" presStyleIdx="4" presStyleCnt="6">
        <dgm:presLayoutVars>
          <dgm:chPref val="3"/>
        </dgm:presLayoutVars>
      </dgm:prSet>
      <dgm:spPr/>
    </dgm:pt>
    <dgm:pt modelId="{30DBC113-1F69-4D7C-BA19-DC01FC8D396C}" type="pres">
      <dgm:prSet presAssocID="{E06BCF9A-69CD-49A4-9759-873668E7BDF9}" presName="rootConnector" presStyleLbl="node3" presStyleIdx="4" presStyleCnt="6"/>
      <dgm:spPr/>
    </dgm:pt>
    <dgm:pt modelId="{B055AF05-1B70-4073-872A-9D679FD8D76C}" type="pres">
      <dgm:prSet presAssocID="{E06BCF9A-69CD-49A4-9759-873668E7BDF9}" presName="hierChild4" presStyleCnt="0"/>
      <dgm:spPr/>
    </dgm:pt>
    <dgm:pt modelId="{399144CC-D7F5-436F-B8B5-BE604913C9B6}" type="pres">
      <dgm:prSet presAssocID="{E06BCF9A-69CD-49A4-9759-873668E7BDF9}" presName="hierChild5" presStyleCnt="0"/>
      <dgm:spPr/>
    </dgm:pt>
    <dgm:pt modelId="{1E5542C2-BA96-4183-85C9-B4128FA3E147}" type="pres">
      <dgm:prSet presAssocID="{24D42A46-D338-420E-AF4C-A42EC4784FFE}" presName="Name37" presStyleLbl="parChTrans1D3" presStyleIdx="5" presStyleCnt="6"/>
      <dgm:spPr/>
    </dgm:pt>
    <dgm:pt modelId="{66388AE7-C343-464C-AD13-E57848ADB345}" type="pres">
      <dgm:prSet presAssocID="{D7727E1A-8AAE-4192-8917-47B044A388D8}" presName="hierRoot2" presStyleCnt="0">
        <dgm:presLayoutVars>
          <dgm:hierBranch val="init"/>
        </dgm:presLayoutVars>
      </dgm:prSet>
      <dgm:spPr/>
    </dgm:pt>
    <dgm:pt modelId="{31AB9FCD-B624-4765-A05E-2CA74670706E}" type="pres">
      <dgm:prSet presAssocID="{D7727E1A-8AAE-4192-8917-47B044A388D8}" presName="rootComposite" presStyleCnt="0"/>
      <dgm:spPr/>
    </dgm:pt>
    <dgm:pt modelId="{E407FA6A-05ED-47A1-A62C-588FC34EB5F7}" type="pres">
      <dgm:prSet presAssocID="{D7727E1A-8AAE-4192-8917-47B044A388D8}" presName="rootText" presStyleLbl="node3" presStyleIdx="5" presStyleCnt="6">
        <dgm:presLayoutVars>
          <dgm:chPref val="3"/>
        </dgm:presLayoutVars>
      </dgm:prSet>
      <dgm:spPr/>
    </dgm:pt>
    <dgm:pt modelId="{22DD92BC-243B-4149-A136-69E41A236E9E}" type="pres">
      <dgm:prSet presAssocID="{D7727E1A-8AAE-4192-8917-47B044A388D8}" presName="rootConnector" presStyleLbl="node3" presStyleIdx="5" presStyleCnt="6"/>
      <dgm:spPr/>
    </dgm:pt>
    <dgm:pt modelId="{F261198C-3504-4200-817E-0761ECC1AC26}" type="pres">
      <dgm:prSet presAssocID="{D7727E1A-8AAE-4192-8917-47B044A388D8}" presName="hierChild4" presStyleCnt="0"/>
      <dgm:spPr/>
    </dgm:pt>
    <dgm:pt modelId="{D1C57B9D-892E-4BD7-ACC0-C76EC06736A4}" type="pres">
      <dgm:prSet presAssocID="{D7727E1A-8AAE-4192-8917-47B044A388D8}" presName="hierChild5" presStyleCnt="0"/>
      <dgm:spPr/>
    </dgm:pt>
    <dgm:pt modelId="{81860C22-25B6-4A9E-A0CD-DB9338390178}" type="pres">
      <dgm:prSet presAssocID="{8DE6127A-44B8-4953-9B31-BFC5A862400C}" presName="hierChild5" presStyleCnt="0"/>
      <dgm:spPr/>
    </dgm:pt>
    <dgm:pt modelId="{61366B37-1AA0-4DA9-B237-1A5B929A0576}" type="pres">
      <dgm:prSet presAssocID="{11358B77-EF03-4CB6-88A8-2E3558D5008F}" presName="Name37" presStyleLbl="parChTrans1D2" presStyleIdx="3" presStyleCnt="4"/>
      <dgm:spPr/>
    </dgm:pt>
    <dgm:pt modelId="{D5272EEE-92EA-4062-B441-DA7462E952C7}" type="pres">
      <dgm:prSet presAssocID="{8A19F7DB-7D65-4B2A-8AE4-9A78CC5337C2}" presName="hierRoot2" presStyleCnt="0">
        <dgm:presLayoutVars>
          <dgm:hierBranch val="init"/>
        </dgm:presLayoutVars>
      </dgm:prSet>
      <dgm:spPr/>
    </dgm:pt>
    <dgm:pt modelId="{49E88AAF-BB00-4B3D-BA39-E75AA40569A1}" type="pres">
      <dgm:prSet presAssocID="{8A19F7DB-7D65-4B2A-8AE4-9A78CC5337C2}" presName="rootComposite" presStyleCnt="0"/>
      <dgm:spPr/>
    </dgm:pt>
    <dgm:pt modelId="{398EA2E6-6964-4351-B28C-7588EA1F7709}" type="pres">
      <dgm:prSet presAssocID="{8A19F7DB-7D65-4B2A-8AE4-9A78CC5337C2}" presName="rootText" presStyleLbl="node2" presStyleIdx="3" presStyleCnt="4">
        <dgm:presLayoutVars>
          <dgm:chPref val="3"/>
        </dgm:presLayoutVars>
      </dgm:prSet>
      <dgm:spPr/>
    </dgm:pt>
    <dgm:pt modelId="{9920BB66-12E5-4880-9D49-144159418174}" type="pres">
      <dgm:prSet presAssocID="{8A19F7DB-7D65-4B2A-8AE4-9A78CC5337C2}" presName="rootConnector" presStyleLbl="node2" presStyleIdx="3" presStyleCnt="4"/>
      <dgm:spPr/>
    </dgm:pt>
    <dgm:pt modelId="{CB8CE8E0-9431-447A-B395-4BAFCA1B6984}" type="pres">
      <dgm:prSet presAssocID="{8A19F7DB-7D65-4B2A-8AE4-9A78CC5337C2}" presName="hierChild4" presStyleCnt="0"/>
      <dgm:spPr/>
    </dgm:pt>
    <dgm:pt modelId="{F0FE0B87-7CBD-4449-8824-43F6EF870AB8}" type="pres">
      <dgm:prSet presAssocID="{8A19F7DB-7D65-4B2A-8AE4-9A78CC5337C2}" presName="hierChild5" presStyleCnt="0"/>
      <dgm:spPr/>
    </dgm:pt>
    <dgm:pt modelId="{C5E31816-7CA4-4318-AAD7-B74B4343AACC}" type="pres">
      <dgm:prSet presAssocID="{1B8950D3-F85B-407B-8442-39742A8920D2}" presName="hierChild3" presStyleCnt="0"/>
      <dgm:spPr/>
    </dgm:pt>
  </dgm:ptLst>
  <dgm:cxnLst>
    <dgm:cxn modelId="{61D6AC09-2987-44CA-93C8-59D841FED4B4}" srcId="{8DE6127A-44B8-4953-9B31-BFC5A862400C}" destId="{D7727E1A-8AAE-4192-8917-47B044A388D8}" srcOrd="2" destOrd="0" parTransId="{24D42A46-D338-420E-AF4C-A42EC4784FFE}" sibTransId="{0A6BCD4F-A028-43DD-8360-7C8133B405CC}"/>
    <dgm:cxn modelId="{F7F42E0B-2A1A-4123-A4F7-85221DF053DF}" type="presOf" srcId="{7BF80B3F-A536-4D08-B5E4-74624340E779}" destId="{B352FF38-3367-46BC-9ABB-AC8296EC9ADC}" srcOrd="0" destOrd="0" presId="urn:microsoft.com/office/officeart/2005/8/layout/orgChart1"/>
    <dgm:cxn modelId="{80C66D16-0B69-4058-8B77-FAB387F5ABCC}" type="presOf" srcId="{BEF239FA-1E66-4EAB-B31F-15EE89DEF3E0}" destId="{87DFABD6-1547-4F57-A774-9ECE81941BB2}" srcOrd="0" destOrd="0" presId="urn:microsoft.com/office/officeart/2005/8/layout/orgChart1"/>
    <dgm:cxn modelId="{1C4F481F-A521-4B74-9142-D67CF388C2C6}" type="presOf" srcId="{F3959B23-1DD5-4EAD-B912-45223EF8BF62}" destId="{59C4F7FC-47D6-424C-8F9A-7436FFE72588}" srcOrd="0" destOrd="0" presId="urn:microsoft.com/office/officeart/2005/8/layout/orgChart1"/>
    <dgm:cxn modelId="{8858C733-12B3-48E2-9299-445168460BA9}" type="presOf" srcId="{23687004-AC42-4351-B2A0-6E00411DE197}" destId="{B3781F09-966E-47E9-813D-3B4C784DF9E3}" srcOrd="1" destOrd="0" presId="urn:microsoft.com/office/officeart/2005/8/layout/orgChart1"/>
    <dgm:cxn modelId="{90484C36-2117-4D35-AB75-02713B2C9B19}" type="presOf" srcId="{D7727E1A-8AAE-4192-8917-47B044A388D8}" destId="{E407FA6A-05ED-47A1-A62C-588FC34EB5F7}" srcOrd="0" destOrd="0" presId="urn:microsoft.com/office/officeart/2005/8/layout/orgChart1"/>
    <dgm:cxn modelId="{6C530438-5F7C-4966-8B91-3536B7C38820}" type="presOf" srcId="{A63211C7-112F-4823-AF42-78B510E94D4D}" destId="{6FD352D8-1C00-4554-93D1-C81FE87182D6}" srcOrd="1" destOrd="0" presId="urn:microsoft.com/office/officeart/2005/8/layout/orgChart1"/>
    <dgm:cxn modelId="{411C883D-6056-4CAA-BE91-29C18A05A319}" type="presOf" srcId="{7D75341D-23AF-4A8E-BE66-7C968460A288}" destId="{E3447A00-54FD-4871-8087-4CF6151BF33F}" srcOrd="0" destOrd="0" presId="urn:microsoft.com/office/officeart/2005/8/layout/orgChart1"/>
    <dgm:cxn modelId="{AD57C040-B3CE-4BE3-A490-012F33DD0D02}" srcId="{23687004-AC42-4351-B2A0-6E00411DE197}" destId="{6688395A-E57F-4A36-B402-DEF0299A9AC5}" srcOrd="1" destOrd="0" parTransId="{7D75341D-23AF-4A8E-BE66-7C968460A288}" sibTransId="{25780B78-3F2C-4678-8D3B-6DBD9A3AD6BC}"/>
    <dgm:cxn modelId="{1CCFAF5C-DF20-4E1C-B553-9E9F5D319127}" type="presOf" srcId="{C7430493-F393-49B3-8D05-706B31AF06CF}" destId="{2AF5AC86-6F5B-4051-AE5D-6DD072E716A1}" srcOrd="0" destOrd="0" presId="urn:microsoft.com/office/officeart/2005/8/layout/orgChart1"/>
    <dgm:cxn modelId="{1C460F62-7B85-47F5-B87D-F2F5088E4AD9}" type="presOf" srcId="{F3959B23-1DD5-4EAD-B912-45223EF8BF62}" destId="{E6C1E67B-CB07-44C1-AAD6-5491777DD14B}" srcOrd="1" destOrd="0" presId="urn:microsoft.com/office/officeart/2005/8/layout/orgChart1"/>
    <dgm:cxn modelId="{7F309262-71AC-4241-BEEC-D605C45856B5}" srcId="{1B8950D3-F85B-407B-8442-39742A8920D2}" destId="{8DE6127A-44B8-4953-9B31-BFC5A862400C}" srcOrd="2" destOrd="0" parTransId="{CF6DDAFC-BC53-4044-A3C0-5F2D1FAFC976}" sibTransId="{F13804C7-F9AB-42A1-AF21-D8C2EC96A213}"/>
    <dgm:cxn modelId="{2690FE62-267E-4C34-881F-0FC3582A5613}" type="presOf" srcId="{11358B77-EF03-4CB6-88A8-2E3558D5008F}" destId="{61366B37-1AA0-4DA9-B237-1A5B929A0576}" srcOrd="0" destOrd="0" presId="urn:microsoft.com/office/officeart/2005/8/layout/orgChart1"/>
    <dgm:cxn modelId="{455A4843-1DF1-49B6-A305-36E246C9617C}" srcId="{1B8950D3-F85B-407B-8442-39742A8920D2}" destId="{82CEEA6E-1E27-42DA-92FB-85FBE4283614}" srcOrd="0" destOrd="0" parTransId="{C7430493-F393-49B3-8D05-706B31AF06CF}" sibTransId="{8B5E8C3C-337E-4C38-9372-726BED459416}"/>
    <dgm:cxn modelId="{679C9746-B6AC-44B7-AF97-2EDE63755C03}" type="presOf" srcId="{7358E52E-6D2A-4AC6-84F4-8521EB559280}" destId="{F143093B-770A-4D8C-A4C9-7641854D5A4F}" srcOrd="0" destOrd="0" presId="urn:microsoft.com/office/officeart/2005/8/layout/orgChart1"/>
    <dgm:cxn modelId="{8D535D6D-AF88-4AE0-A51B-407C033A2D79}" type="presOf" srcId="{6B766F5E-B6FC-4F2B-B4EA-3E7154A94410}" destId="{672CD749-E670-494D-BE49-E8848B29AF9E}" srcOrd="1" destOrd="0" presId="urn:microsoft.com/office/officeart/2005/8/layout/orgChart1"/>
    <dgm:cxn modelId="{25999E78-91B0-446A-8A91-14D9FDCF3578}" srcId="{8DE6127A-44B8-4953-9B31-BFC5A862400C}" destId="{6B766F5E-B6FC-4F2B-B4EA-3E7154A94410}" srcOrd="0" destOrd="0" parTransId="{ECECA161-34A5-44E4-8A13-9F8F5BF16B67}" sibTransId="{D1F6FCAF-96E1-4C70-80E5-3BAFCA484656}"/>
    <dgm:cxn modelId="{BE36B57A-9902-4D69-880D-938AA6C78270}" type="presOf" srcId="{82CEEA6E-1E27-42DA-92FB-85FBE4283614}" destId="{95FD1FF9-F0CB-4045-93A9-B76781C78946}" srcOrd="1" destOrd="0" presId="urn:microsoft.com/office/officeart/2005/8/layout/orgChart1"/>
    <dgm:cxn modelId="{D46B787D-79B5-4AE9-B392-86D032548E27}" type="presOf" srcId="{C7402DB5-D2C1-46DF-8AC2-7C3492EF134F}" destId="{393C146E-3B17-42E1-B90A-3352617F680B}" srcOrd="0" destOrd="0" presId="urn:microsoft.com/office/officeart/2005/8/layout/orgChart1"/>
    <dgm:cxn modelId="{8ED3797E-9E37-45C1-870A-2AFDDEF86B2B}" type="presOf" srcId="{23687004-AC42-4351-B2A0-6E00411DE197}" destId="{EB485CEB-63E4-4AAF-97B2-0053CBBFE76F}" srcOrd="0" destOrd="0" presId="urn:microsoft.com/office/officeart/2005/8/layout/orgChart1"/>
    <dgm:cxn modelId="{03F85B7F-215B-4FF4-B989-60B576024CC2}" type="presOf" srcId="{E06BCF9A-69CD-49A4-9759-873668E7BDF9}" destId="{30DBC113-1F69-4D7C-BA19-DC01FC8D396C}" srcOrd="1" destOrd="0" presId="urn:microsoft.com/office/officeart/2005/8/layout/orgChart1"/>
    <dgm:cxn modelId="{06C1C282-1A5C-4E10-ACFB-5762B7ED14C7}" type="presOf" srcId="{82CEEA6E-1E27-42DA-92FB-85FBE4283614}" destId="{BAEF346F-0CA3-4952-B1F1-6E0364796052}" srcOrd="0" destOrd="0" presId="urn:microsoft.com/office/officeart/2005/8/layout/orgChart1"/>
    <dgm:cxn modelId="{0BA3EB83-3241-4E80-952F-FC1E0F4E2B93}" srcId="{7358E52E-6D2A-4AC6-84F4-8521EB559280}" destId="{1B8950D3-F85B-407B-8442-39742A8920D2}" srcOrd="0" destOrd="0" parTransId="{800DCF7A-A3AD-4102-A576-15CC863367DA}" sibTransId="{61EE6241-04AD-4E53-A7A2-D31D505F9CEB}"/>
    <dgm:cxn modelId="{CC751B91-8ADC-4F2A-A4EC-950AC003F7B6}" srcId="{23687004-AC42-4351-B2A0-6E00411DE197}" destId="{A63211C7-112F-4823-AF42-78B510E94D4D}" srcOrd="0" destOrd="0" parTransId="{BEF239FA-1E66-4EAB-B31F-15EE89DEF3E0}" sibTransId="{003E54B6-9372-4A5C-BB54-7402289D1025}"/>
    <dgm:cxn modelId="{72F29A95-463A-4DB8-A51D-378BDDE31030}" type="presOf" srcId="{6314C114-4A79-418A-9202-AF2D09700B70}" destId="{288E2CF3-E653-494D-A9C3-AEC8E1B00B10}" srcOrd="0" destOrd="0" presId="urn:microsoft.com/office/officeart/2005/8/layout/orgChart1"/>
    <dgm:cxn modelId="{4A58D198-670C-4CE1-98C8-7FDDB9CD96C1}" type="presOf" srcId="{E06BCF9A-69CD-49A4-9759-873668E7BDF9}" destId="{E09030A9-E230-416B-869F-C79CCB762E34}" srcOrd="0" destOrd="0" presId="urn:microsoft.com/office/officeart/2005/8/layout/orgChart1"/>
    <dgm:cxn modelId="{E654689A-1128-499F-AE22-5E4FF6EACE03}" srcId="{23687004-AC42-4351-B2A0-6E00411DE197}" destId="{F3959B23-1DD5-4EAD-B912-45223EF8BF62}" srcOrd="2" destOrd="0" parTransId="{C7402DB5-D2C1-46DF-8AC2-7C3492EF134F}" sibTransId="{59F21634-4486-4182-80F5-CFFE41CE1BE2}"/>
    <dgm:cxn modelId="{52B7EF9D-6E06-4846-A8D6-E5D2408216D8}" type="presOf" srcId="{1B8950D3-F85B-407B-8442-39742A8920D2}" destId="{C806EEC4-BFB6-461E-B3C3-9E40FD40D66E}" srcOrd="0" destOrd="0" presId="urn:microsoft.com/office/officeart/2005/8/layout/orgChart1"/>
    <dgm:cxn modelId="{5C7AD3A0-6D00-4280-9466-2069E176410D}" srcId="{1B8950D3-F85B-407B-8442-39742A8920D2}" destId="{8A19F7DB-7D65-4B2A-8AE4-9A78CC5337C2}" srcOrd="3" destOrd="0" parTransId="{11358B77-EF03-4CB6-88A8-2E3558D5008F}" sibTransId="{3B351760-F685-400C-ACD2-0DDCB80E2BC2}"/>
    <dgm:cxn modelId="{54135CAA-C6FD-4910-B9A8-CBF2309DBBDA}" type="presOf" srcId="{8A19F7DB-7D65-4B2A-8AE4-9A78CC5337C2}" destId="{9920BB66-12E5-4880-9D49-144159418174}" srcOrd="1" destOrd="0" presId="urn:microsoft.com/office/officeart/2005/8/layout/orgChart1"/>
    <dgm:cxn modelId="{73F18AAC-DD9E-446B-B82F-E1873EBA5A57}" type="presOf" srcId="{D7727E1A-8AAE-4192-8917-47B044A388D8}" destId="{22DD92BC-243B-4149-A136-69E41A236E9E}" srcOrd="1" destOrd="0" presId="urn:microsoft.com/office/officeart/2005/8/layout/orgChart1"/>
    <dgm:cxn modelId="{B4F719B5-A030-44B2-BA47-A64D5058CF2B}" type="presOf" srcId="{24D42A46-D338-420E-AF4C-A42EC4784FFE}" destId="{1E5542C2-BA96-4183-85C9-B4128FA3E147}" srcOrd="0" destOrd="0" presId="urn:microsoft.com/office/officeart/2005/8/layout/orgChart1"/>
    <dgm:cxn modelId="{F10FA7B5-D955-451B-8191-F0C547C08074}" type="presOf" srcId="{6B766F5E-B6FC-4F2B-B4EA-3E7154A94410}" destId="{DD1F1485-7E54-469E-BD14-0CA8B5C49985}" srcOrd="0" destOrd="0" presId="urn:microsoft.com/office/officeart/2005/8/layout/orgChart1"/>
    <dgm:cxn modelId="{081889BF-A899-446B-9C43-B2F8EE5D5833}" srcId="{8DE6127A-44B8-4953-9B31-BFC5A862400C}" destId="{E06BCF9A-69CD-49A4-9759-873668E7BDF9}" srcOrd="1" destOrd="0" parTransId="{6314C114-4A79-418A-9202-AF2D09700B70}" sibTransId="{F44EBB1E-F543-430F-9BDA-C49A54B2F0AD}"/>
    <dgm:cxn modelId="{B29192C4-6389-472D-BAA9-5F7958F55D64}" type="presOf" srcId="{6688395A-E57F-4A36-B402-DEF0299A9AC5}" destId="{15DE158F-90EC-4C0D-AD19-F51E6DF2FE25}" srcOrd="0" destOrd="0" presId="urn:microsoft.com/office/officeart/2005/8/layout/orgChart1"/>
    <dgm:cxn modelId="{810297C6-4AC1-480F-A26C-500CD6C512CC}" srcId="{1B8950D3-F85B-407B-8442-39742A8920D2}" destId="{23687004-AC42-4351-B2A0-6E00411DE197}" srcOrd="1" destOrd="0" parTransId="{7BF80B3F-A536-4D08-B5E4-74624340E779}" sibTransId="{F37D99B1-05AE-4375-B4A3-CB52C1974775}"/>
    <dgm:cxn modelId="{5F28CEC9-1955-4B1D-AD83-A6F6313E375A}" type="presOf" srcId="{1B8950D3-F85B-407B-8442-39742A8920D2}" destId="{257A5275-09B2-4B9D-9516-FF1E38F04AB4}" srcOrd="1" destOrd="0" presId="urn:microsoft.com/office/officeart/2005/8/layout/orgChart1"/>
    <dgm:cxn modelId="{73C853CD-0B51-487F-8988-A62CFD43EFE5}" type="presOf" srcId="{6688395A-E57F-4A36-B402-DEF0299A9AC5}" destId="{45198FEA-0E07-4043-B4D6-66F879383F5A}" srcOrd="1" destOrd="0" presId="urn:microsoft.com/office/officeart/2005/8/layout/orgChart1"/>
    <dgm:cxn modelId="{16488DD4-EA7C-46D7-9171-1A5FA324A3B8}" type="presOf" srcId="{8A19F7DB-7D65-4B2A-8AE4-9A78CC5337C2}" destId="{398EA2E6-6964-4351-B28C-7588EA1F7709}" srcOrd="0" destOrd="0" presId="urn:microsoft.com/office/officeart/2005/8/layout/orgChart1"/>
    <dgm:cxn modelId="{C19EECD7-D2A7-4051-A211-D6C3969D9D8C}" type="presOf" srcId="{CF6DDAFC-BC53-4044-A3C0-5F2D1FAFC976}" destId="{26F69E02-D2FD-447A-ABD7-9213B18D7A8B}" srcOrd="0" destOrd="0" presId="urn:microsoft.com/office/officeart/2005/8/layout/orgChart1"/>
    <dgm:cxn modelId="{1BF4F6EB-FE32-4B50-8539-E31947CFC1D5}" type="presOf" srcId="{A63211C7-112F-4823-AF42-78B510E94D4D}" destId="{3C0416B3-0C95-4E70-931F-8A470977B72B}" srcOrd="0" destOrd="0" presId="urn:microsoft.com/office/officeart/2005/8/layout/orgChart1"/>
    <dgm:cxn modelId="{7214BBEF-B96A-4FE0-B4A0-95785C6CD0A0}" type="presOf" srcId="{ECECA161-34A5-44E4-8A13-9F8F5BF16B67}" destId="{6EC5A0EC-5F0A-4297-8488-1F2C2850F0F7}" srcOrd="0" destOrd="0" presId="urn:microsoft.com/office/officeart/2005/8/layout/orgChart1"/>
    <dgm:cxn modelId="{3F44F2EF-451C-4227-B22A-00FD11248CAF}" type="presOf" srcId="{8DE6127A-44B8-4953-9B31-BFC5A862400C}" destId="{4178EB55-963C-4ACB-A19B-0606FF7268D6}" srcOrd="1" destOrd="0" presId="urn:microsoft.com/office/officeart/2005/8/layout/orgChart1"/>
    <dgm:cxn modelId="{3579ABF6-BF7B-4A16-8796-F6FB590D2FBE}" type="presOf" srcId="{8DE6127A-44B8-4953-9B31-BFC5A862400C}" destId="{5CADDEBF-C436-46F6-82E4-4CF285710870}" srcOrd="0" destOrd="0" presId="urn:microsoft.com/office/officeart/2005/8/layout/orgChart1"/>
    <dgm:cxn modelId="{EFA841AD-BDE4-4E39-AC85-FF2AF9FD98F7}" type="presParOf" srcId="{F143093B-770A-4D8C-A4C9-7641854D5A4F}" destId="{B387EF0A-4A5B-46EB-B582-3B6AF77151DC}" srcOrd="0" destOrd="0" presId="urn:microsoft.com/office/officeart/2005/8/layout/orgChart1"/>
    <dgm:cxn modelId="{DA6458A3-C7A6-40D8-8032-ED76034C7CB5}" type="presParOf" srcId="{B387EF0A-4A5B-46EB-B582-3B6AF77151DC}" destId="{67A0A72A-E919-4006-8F99-FC2F0D6058CC}" srcOrd="0" destOrd="0" presId="urn:microsoft.com/office/officeart/2005/8/layout/orgChart1"/>
    <dgm:cxn modelId="{5DD9483D-02B4-4FF4-8AE5-7722D997442E}" type="presParOf" srcId="{67A0A72A-E919-4006-8F99-FC2F0D6058CC}" destId="{C806EEC4-BFB6-461E-B3C3-9E40FD40D66E}" srcOrd="0" destOrd="0" presId="urn:microsoft.com/office/officeart/2005/8/layout/orgChart1"/>
    <dgm:cxn modelId="{1AF49369-FC08-4233-A0D1-13B4AEC318F7}" type="presParOf" srcId="{67A0A72A-E919-4006-8F99-FC2F0D6058CC}" destId="{257A5275-09B2-4B9D-9516-FF1E38F04AB4}" srcOrd="1" destOrd="0" presId="urn:microsoft.com/office/officeart/2005/8/layout/orgChart1"/>
    <dgm:cxn modelId="{B49E52EE-C685-4971-ADB3-B979ED5B0BA6}" type="presParOf" srcId="{B387EF0A-4A5B-46EB-B582-3B6AF77151DC}" destId="{1E5A5296-78E8-4323-832B-1D2CEE9CF570}" srcOrd="1" destOrd="0" presId="urn:microsoft.com/office/officeart/2005/8/layout/orgChart1"/>
    <dgm:cxn modelId="{4A6FE614-664A-4925-850E-87B08B305240}" type="presParOf" srcId="{1E5A5296-78E8-4323-832B-1D2CEE9CF570}" destId="{2AF5AC86-6F5B-4051-AE5D-6DD072E716A1}" srcOrd="0" destOrd="0" presId="urn:microsoft.com/office/officeart/2005/8/layout/orgChart1"/>
    <dgm:cxn modelId="{131C175B-2428-4490-8666-0520ABBC8E11}" type="presParOf" srcId="{1E5A5296-78E8-4323-832B-1D2CEE9CF570}" destId="{53E04BCC-E43C-4D0C-8F80-BDB009773699}" srcOrd="1" destOrd="0" presId="urn:microsoft.com/office/officeart/2005/8/layout/orgChart1"/>
    <dgm:cxn modelId="{A5BB03F1-1773-4174-BF21-76693B8830A9}" type="presParOf" srcId="{53E04BCC-E43C-4D0C-8F80-BDB009773699}" destId="{D6215499-74AB-4173-ADDD-E642366BBAD9}" srcOrd="0" destOrd="0" presId="urn:microsoft.com/office/officeart/2005/8/layout/orgChart1"/>
    <dgm:cxn modelId="{A1B5A79C-02FF-45B2-9C1C-92C82DF35B04}" type="presParOf" srcId="{D6215499-74AB-4173-ADDD-E642366BBAD9}" destId="{BAEF346F-0CA3-4952-B1F1-6E0364796052}" srcOrd="0" destOrd="0" presId="urn:microsoft.com/office/officeart/2005/8/layout/orgChart1"/>
    <dgm:cxn modelId="{48064B65-1F1A-4AD7-ADFC-34130E2B80FF}" type="presParOf" srcId="{D6215499-74AB-4173-ADDD-E642366BBAD9}" destId="{95FD1FF9-F0CB-4045-93A9-B76781C78946}" srcOrd="1" destOrd="0" presId="urn:microsoft.com/office/officeart/2005/8/layout/orgChart1"/>
    <dgm:cxn modelId="{D37B3399-E27A-4631-83B1-8C9EB898C8BF}" type="presParOf" srcId="{53E04BCC-E43C-4D0C-8F80-BDB009773699}" destId="{A3896D47-114D-4802-8A80-DC0F52DD774D}" srcOrd="1" destOrd="0" presId="urn:microsoft.com/office/officeart/2005/8/layout/orgChart1"/>
    <dgm:cxn modelId="{E88F9F39-2791-4843-8985-13BDD4DE7BB9}" type="presParOf" srcId="{53E04BCC-E43C-4D0C-8F80-BDB009773699}" destId="{721E07E9-7C46-4CE3-9B2B-730A3D22C449}" srcOrd="2" destOrd="0" presId="urn:microsoft.com/office/officeart/2005/8/layout/orgChart1"/>
    <dgm:cxn modelId="{AFB4FE90-2BFA-4C13-B89E-F0401CFF7B38}" type="presParOf" srcId="{1E5A5296-78E8-4323-832B-1D2CEE9CF570}" destId="{B352FF38-3367-46BC-9ABB-AC8296EC9ADC}" srcOrd="2" destOrd="0" presId="urn:microsoft.com/office/officeart/2005/8/layout/orgChart1"/>
    <dgm:cxn modelId="{95DFE3F3-374F-4543-8561-6101A39A5390}" type="presParOf" srcId="{1E5A5296-78E8-4323-832B-1D2CEE9CF570}" destId="{B14D8FAA-6557-4E11-B58C-C2CE0E07BE04}" srcOrd="3" destOrd="0" presId="urn:microsoft.com/office/officeart/2005/8/layout/orgChart1"/>
    <dgm:cxn modelId="{B8FDBBAF-2717-4F7B-80F1-36457E6A5DA1}" type="presParOf" srcId="{B14D8FAA-6557-4E11-B58C-C2CE0E07BE04}" destId="{1D8A1C3C-FEE2-43E2-A830-FC3CA5BE3074}" srcOrd="0" destOrd="0" presId="urn:microsoft.com/office/officeart/2005/8/layout/orgChart1"/>
    <dgm:cxn modelId="{1730DC63-99DF-4650-A2AC-C74E44EDB75F}" type="presParOf" srcId="{1D8A1C3C-FEE2-43E2-A830-FC3CA5BE3074}" destId="{EB485CEB-63E4-4AAF-97B2-0053CBBFE76F}" srcOrd="0" destOrd="0" presId="urn:microsoft.com/office/officeart/2005/8/layout/orgChart1"/>
    <dgm:cxn modelId="{6F9E5069-8AE4-4730-AE25-1D144BB1CC0D}" type="presParOf" srcId="{1D8A1C3C-FEE2-43E2-A830-FC3CA5BE3074}" destId="{B3781F09-966E-47E9-813D-3B4C784DF9E3}" srcOrd="1" destOrd="0" presId="urn:microsoft.com/office/officeart/2005/8/layout/orgChart1"/>
    <dgm:cxn modelId="{29C4C448-E777-4759-92E6-FEB9E020A37D}" type="presParOf" srcId="{B14D8FAA-6557-4E11-B58C-C2CE0E07BE04}" destId="{ED2FC1B8-750B-4C33-9D5F-EBDD2DF7DBD6}" srcOrd="1" destOrd="0" presId="urn:microsoft.com/office/officeart/2005/8/layout/orgChart1"/>
    <dgm:cxn modelId="{19D7B0A5-D1A1-4F2E-B10D-A215B472EC70}" type="presParOf" srcId="{ED2FC1B8-750B-4C33-9D5F-EBDD2DF7DBD6}" destId="{87DFABD6-1547-4F57-A774-9ECE81941BB2}" srcOrd="0" destOrd="0" presId="urn:microsoft.com/office/officeart/2005/8/layout/orgChart1"/>
    <dgm:cxn modelId="{823EBA2C-74A8-40B6-B16D-5C88F0931448}" type="presParOf" srcId="{ED2FC1B8-750B-4C33-9D5F-EBDD2DF7DBD6}" destId="{3BD29840-376E-42BE-A159-6A8213EBC63E}" srcOrd="1" destOrd="0" presId="urn:microsoft.com/office/officeart/2005/8/layout/orgChart1"/>
    <dgm:cxn modelId="{D349D2DC-847D-4CC6-9336-BE1A5228BA7A}" type="presParOf" srcId="{3BD29840-376E-42BE-A159-6A8213EBC63E}" destId="{FB3AD604-3B8E-4276-9C2F-F2DC7B77744D}" srcOrd="0" destOrd="0" presId="urn:microsoft.com/office/officeart/2005/8/layout/orgChart1"/>
    <dgm:cxn modelId="{204C047F-BA86-4FE1-9FD0-247734AFC449}" type="presParOf" srcId="{FB3AD604-3B8E-4276-9C2F-F2DC7B77744D}" destId="{3C0416B3-0C95-4E70-931F-8A470977B72B}" srcOrd="0" destOrd="0" presId="urn:microsoft.com/office/officeart/2005/8/layout/orgChart1"/>
    <dgm:cxn modelId="{F1F692C8-52E9-4BF9-91CE-3A37CDD7F58A}" type="presParOf" srcId="{FB3AD604-3B8E-4276-9C2F-F2DC7B77744D}" destId="{6FD352D8-1C00-4554-93D1-C81FE87182D6}" srcOrd="1" destOrd="0" presId="urn:microsoft.com/office/officeart/2005/8/layout/orgChart1"/>
    <dgm:cxn modelId="{353A0847-9FDC-4124-A5CF-7DA876E07514}" type="presParOf" srcId="{3BD29840-376E-42BE-A159-6A8213EBC63E}" destId="{3047D4D3-9626-40A2-BCFB-3917A2CC014D}" srcOrd="1" destOrd="0" presId="urn:microsoft.com/office/officeart/2005/8/layout/orgChart1"/>
    <dgm:cxn modelId="{94D3EF9B-352A-45E1-B4FF-7EB7F036193B}" type="presParOf" srcId="{3BD29840-376E-42BE-A159-6A8213EBC63E}" destId="{AEF55709-2F61-49EC-B02D-CA5262E23D3D}" srcOrd="2" destOrd="0" presId="urn:microsoft.com/office/officeart/2005/8/layout/orgChart1"/>
    <dgm:cxn modelId="{B28983FE-0D0D-45E2-9E33-3212519CA319}" type="presParOf" srcId="{ED2FC1B8-750B-4C33-9D5F-EBDD2DF7DBD6}" destId="{E3447A00-54FD-4871-8087-4CF6151BF33F}" srcOrd="2" destOrd="0" presId="urn:microsoft.com/office/officeart/2005/8/layout/orgChart1"/>
    <dgm:cxn modelId="{62016455-473E-4190-A952-E7D03B9BF028}" type="presParOf" srcId="{ED2FC1B8-750B-4C33-9D5F-EBDD2DF7DBD6}" destId="{DCC777A1-B6A6-46A0-8C1D-4EBF00DABC9A}" srcOrd="3" destOrd="0" presId="urn:microsoft.com/office/officeart/2005/8/layout/orgChart1"/>
    <dgm:cxn modelId="{5AB9D77E-43D4-4F07-B91F-7574C6E0B412}" type="presParOf" srcId="{DCC777A1-B6A6-46A0-8C1D-4EBF00DABC9A}" destId="{E0E54C48-7806-4C49-88E8-9F69ADAC11F2}" srcOrd="0" destOrd="0" presId="urn:microsoft.com/office/officeart/2005/8/layout/orgChart1"/>
    <dgm:cxn modelId="{39D1060A-941A-4EBE-986D-3249965FE91E}" type="presParOf" srcId="{E0E54C48-7806-4C49-88E8-9F69ADAC11F2}" destId="{15DE158F-90EC-4C0D-AD19-F51E6DF2FE25}" srcOrd="0" destOrd="0" presId="urn:microsoft.com/office/officeart/2005/8/layout/orgChart1"/>
    <dgm:cxn modelId="{58295044-18F4-432A-9D84-F0714C900B22}" type="presParOf" srcId="{E0E54C48-7806-4C49-88E8-9F69ADAC11F2}" destId="{45198FEA-0E07-4043-B4D6-66F879383F5A}" srcOrd="1" destOrd="0" presId="urn:microsoft.com/office/officeart/2005/8/layout/orgChart1"/>
    <dgm:cxn modelId="{5983D118-2456-4D57-A6B7-5D6486B38A35}" type="presParOf" srcId="{DCC777A1-B6A6-46A0-8C1D-4EBF00DABC9A}" destId="{177F280D-10C2-4D8C-B90D-1D646174F906}" srcOrd="1" destOrd="0" presId="urn:microsoft.com/office/officeart/2005/8/layout/orgChart1"/>
    <dgm:cxn modelId="{84D9AF73-0DD4-4EFE-9382-B851A0C50EC0}" type="presParOf" srcId="{DCC777A1-B6A6-46A0-8C1D-4EBF00DABC9A}" destId="{BB2E2243-343C-42E3-81A5-5BD2D0BC078C}" srcOrd="2" destOrd="0" presId="urn:microsoft.com/office/officeart/2005/8/layout/orgChart1"/>
    <dgm:cxn modelId="{56148A8F-C705-45FB-87B8-67ACF5E43083}" type="presParOf" srcId="{ED2FC1B8-750B-4C33-9D5F-EBDD2DF7DBD6}" destId="{393C146E-3B17-42E1-B90A-3352617F680B}" srcOrd="4" destOrd="0" presId="urn:microsoft.com/office/officeart/2005/8/layout/orgChart1"/>
    <dgm:cxn modelId="{4403442A-C0D7-4B82-B869-124501852DFE}" type="presParOf" srcId="{ED2FC1B8-750B-4C33-9D5F-EBDD2DF7DBD6}" destId="{EBE3C49D-39F6-4C1C-A279-11111641EB5F}" srcOrd="5" destOrd="0" presId="urn:microsoft.com/office/officeart/2005/8/layout/orgChart1"/>
    <dgm:cxn modelId="{A43F0A0B-A5D8-48B6-B821-FEACF6D90BE5}" type="presParOf" srcId="{EBE3C49D-39F6-4C1C-A279-11111641EB5F}" destId="{F92F19F1-7037-495D-AEE5-8F895C11DA0B}" srcOrd="0" destOrd="0" presId="urn:microsoft.com/office/officeart/2005/8/layout/orgChart1"/>
    <dgm:cxn modelId="{DB1BB412-614E-49B4-BF87-2526AAE4129A}" type="presParOf" srcId="{F92F19F1-7037-495D-AEE5-8F895C11DA0B}" destId="{59C4F7FC-47D6-424C-8F9A-7436FFE72588}" srcOrd="0" destOrd="0" presId="urn:microsoft.com/office/officeart/2005/8/layout/orgChart1"/>
    <dgm:cxn modelId="{78CCFFC3-5783-4A4A-89A9-9A7B34C6E846}" type="presParOf" srcId="{F92F19F1-7037-495D-AEE5-8F895C11DA0B}" destId="{E6C1E67B-CB07-44C1-AAD6-5491777DD14B}" srcOrd="1" destOrd="0" presId="urn:microsoft.com/office/officeart/2005/8/layout/orgChart1"/>
    <dgm:cxn modelId="{DC9C4A26-5397-440E-929D-94DDD61BF254}" type="presParOf" srcId="{EBE3C49D-39F6-4C1C-A279-11111641EB5F}" destId="{80817379-8D9B-4B8B-867A-1C614C357A4B}" srcOrd="1" destOrd="0" presId="urn:microsoft.com/office/officeart/2005/8/layout/orgChart1"/>
    <dgm:cxn modelId="{FA6E5DBD-7EA3-4948-BFD3-7302CED6D10B}" type="presParOf" srcId="{EBE3C49D-39F6-4C1C-A279-11111641EB5F}" destId="{C7ED6E3F-1B1E-49E3-B8F4-1181E175C322}" srcOrd="2" destOrd="0" presId="urn:microsoft.com/office/officeart/2005/8/layout/orgChart1"/>
    <dgm:cxn modelId="{0288CCAF-1577-4F56-99A0-61418B34FF0D}" type="presParOf" srcId="{B14D8FAA-6557-4E11-B58C-C2CE0E07BE04}" destId="{AB77449B-09B7-4933-8CF9-3FCB84D4ABEA}" srcOrd="2" destOrd="0" presId="urn:microsoft.com/office/officeart/2005/8/layout/orgChart1"/>
    <dgm:cxn modelId="{23476C21-4633-4DF7-A1D3-F80B3164D67B}" type="presParOf" srcId="{1E5A5296-78E8-4323-832B-1D2CEE9CF570}" destId="{26F69E02-D2FD-447A-ABD7-9213B18D7A8B}" srcOrd="4" destOrd="0" presId="urn:microsoft.com/office/officeart/2005/8/layout/orgChart1"/>
    <dgm:cxn modelId="{A718B32B-E1B8-4B20-B138-1A227B9D130E}" type="presParOf" srcId="{1E5A5296-78E8-4323-832B-1D2CEE9CF570}" destId="{036FE02E-6E4E-43E6-9054-B85F05CA7CDC}" srcOrd="5" destOrd="0" presId="urn:microsoft.com/office/officeart/2005/8/layout/orgChart1"/>
    <dgm:cxn modelId="{DD4D2635-3529-4B59-B952-D5D187DF8F8F}" type="presParOf" srcId="{036FE02E-6E4E-43E6-9054-B85F05CA7CDC}" destId="{7DFF5BFB-FDB3-44B3-92DD-1F7DB1F6B07F}" srcOrd="0" destOrd="0" presId="urn:microsoft.com/office/officeart/2005/8/layout/orgChart1"/>
    <dgm:cxn modelId="{0BEC9EEA-F1C5-40A3-8B7E-305D730521BF}" type="presParOf" srcId="{7DFF5BFB-FDB3-44B3-92DD-1F7DB1F6B07F}" destId="{5CADDEBF-C436-46F6-82E4-4CF285710870}" srcOrd="0" destOrd="0" presId="urn:microsoft.com/office/officeart/2005/8/layout/orgChart1"/>
    <dgm:cxn modelId="{B9744A93-2EA1-4123-AF49-7DF8866EA2CD}" type="presParOf" srcId="{7DFF5BFB-FDB3-44B3-92DD-1F7DB1F6B07F}" destId="{4178EB55-963C-4ACB-A19B-0606FF7268D6}" srcOrd="1" destOrd="0" presId="urn:microsoft.com/office/officeart/2005/8/layout/orgChart1"/>
    <dgm:cxn modelId="{656BCB25-3F94-4C7B-AE7A-3EBA4A0ABA17}" type="presParOf" srcId="{036FE02E-6E4E-43E6-9054-B85F05CA7CDC}" destId="{A4C6609B-3A38-4A9C-9441-93545FFB52EE}" srcOrd="1" destOrd="0" presId="urn:microsoft.com/office/officeart/2005/8/layout/orgChart1"/>
    <dgm:cxn modelId="{798995DC-D8F3-48EA-8C7D-D4D116E01739}" type="presParOf" srcId="{A4C6609B-3A38-4A9C-9441-93545FFB52EE}" destId="{6EC5A0EC-5F0A-4297-8488-1F2C2850F0F7}" srcOrd="0" destOrd="0" presId="urn:microsoft.com/office/officeart/2005/8/layout/orgChart1"/>
    <dgm:cxn modelId="{AFE83C29-B46D-4ABE-B0F4-D19640979E27}" type="presParOf" srcId="{A4C6609B-3A38-4A9C-9441-93545FFB52EE}" destId="{5287AA8D-B7E8-4ABF-813B-A9A810C994F4}" srcOrd="1" destOrd="0" presId="urn:microsoft.com/office/officeart/2005/8/layout/orgChart1"/>
    <dgm:cxn modelId="{6B021563-9E6B-4008-B504-691DF07AE481}" type="presParOf" srcId="{5287AA8D-B7E8-4ABF-813B-A9A810C994F4}" destId="{05827101-8C3B-4D8F-BC60-358A9519F291}" srcOrd="0" destOrd="0" presId="urn:microsoft.com/office/officeart/2005/8/layout/orgChart1"/>
    <dgm:cxn modelId="{B7AE43DD-C1D7-4E10-9174-99F0DC06D0AC}" type="presParOf" srcId="{05827101-8C3B-4D8F-BC60-358A9519F291}" destId="{DD1F1485-7E54-469E-BD14-0CA8B5C49985}" srcOrd="0" destOrd="0" presId="urn:microsoft.com/office/officeart/2005/8/layout/orgChart1"/>
    <dgm:cxn modelId="{C7114417-DF00-4355-8216-3886592EE1EB}" type="presParOf" srcId="{05827101-8C3B-4D8F-BC60-358A9519F291}" destId="{672CD749-E670-494D-BE49-E8848B29AF9E}" srcOrd="1" destOrd="0" presId="urn:microsoft.com/office/officeart/2005/8/layout/orgChart1"/>
    <dgm:cxn modelId="{F7262684-23D9-47B3-973C-1759A8D37332}" type="presParOf" srcId="{5287AA8D-B7E8-4ABF-813B-A9A810C994F4}" destId="{7A1204B8-1C0C-4CBA-AA63-47993AFB68F7}" srcOrd="1" destOrd="0" presId="urn:microsoft.com/office/officeart/2005/8/layout/orgChart1"/>
    <dgm:cxn modelId="{78CCC3E3-9DEF-4CF5-A2C1-ADF3B7F75F78}" type="presParOf" srcId="{5287AA8D-B7E8-4ABF-813B-A9A810C994F4}" destId="{2632133A-D9B0-41F8-AFC3-980043F6D457}" srcOrd="2" destOrd="0" presId="urn:microsoft.com/office/officeart/2005/8/layout/orgChart1"/>
    <dgm:cxn modelId="{96A5E3AE-BF8A-46F5-8867-3150CA823F41}" type="presParOf" srcId="{A4C6609B-3A38-4A9C-9441-93545FFB52EE}" destId="{288E2CF3-E653-494D-A9C3-AEC8E1B00B10}" srcOrd="2" destOrd="0" presId="urn:microsoft.com/office/officeart/2005/8/layout/orgChart1"/>
    <dgm:cxn modelId="{86F7A6F8-E27E-450D-A5B2-4A40AF11A0FB}" type="presParOf" srcId="{A4C6609B-3A38-4A9C-9441-93545FFB52EE}" destId="{A21EFF86-76DF-4AEB-8146-8F385AAA2FF1}" srcOrd="3" destOrd="0" presId="urn:microsoft.com/office/officeart/2005/8/layout/orgChart1"/>
    <dgm:cxn modelId="{174992D7-56C7-4DE0-96FE-B16B34F2DFAA}" type="presParOf" srcId="{A21EFF86-76DF-4AEB-8146-8F385AAA2FF1}" destId="{BBE46EC2-7B93-4337-AE12-ED28E888532B}" srcOrd="0" destOrd="0" presId="urn:microsoft.com/office/officeart/2005/8/layout/orgChart1"/>
    <dgm:cxn modelId="{F7B60CE5-D197-4416-9325-5D6837EB2C92}" type="presParOf" srcId="{BBE46EC2-7B93-4337-AE12-ED28E888532B}" destId="{E09030A9-E230-416B-869F-C79CCB762E34}" srcOrd="0" destOrd="0" presId="urn:microsoft.com/office/officeart/2005/8/layout/orgChart1"/>
    <dgm:cxn modelId="{04252F52-5D37-4448-9DFB-87FDDF51A140}" type="presParOf" srcId="{BBE46EC2-7B93-4337-AE12-ED28E888532B}" destId="{30DBC113-1F69-4D7C-BA19-DC01FC8D396C}" srcOrd="1" destOrd="0" presId="urn:microsoft.com/office/officeart/2005/8/layout/orgChart1"/>
    <dgm:cxn modelId="{39B39E28-580D-4E35-B8CA-AA355682B453}" type="presParOf" srcId="{A21EFF86-76DF-4AEB-8146-8F385AAA2FF1}" destId="{B055AF05-1B70-4073-872A-9D679FD8D76C}" srcOrd="1" destOrd="0" presId="urn:microsoft.com/office/officeart/2005/8/layout/orgChart1"/>
    <dgm:cxn modelId="{98117DF3-380F-46D0-A4F0-5F9C85BF8547}" type="presParOf" srcId="{A21EFF86-76DF-4AEB-8146-8F385AAA2FF1}" destId="{399144CC-D7F5-436F-B8B5-BE604913C9B6}" srcOrd="2" destOrd="0" presId="urn:microsoft.com/office/officeart/2005/8/layout/orgChart1"/>
    <dgm:cxn modelId="{3396F45A-263B-4DCD-94B0-C728BA750FBD}" type="presParOf" srcId="{A4C6609B-3A38-4A9C-9441-93545FFB52EE}" destId="{1E5542C2-BA96-4183-85C9-B4128FA3E147}" srcOrd="4" destOrd="0" presId="urn:microsoft.com/office/officeart/2005/8/layout/orgChart1"/>
    <dgm:cxn modelId="{03754311-134F-4A34-897C-249254CD507E}" type="presParOf" srcId="{A4C6609B-3A38-4A9C-9441-93545FFB52EE}" destId="{66388AE7-C343-464C-AD13-E57848ADB345}" srcOrd="5" destOrd="0" presId="urn:microsoft.com/office/officeart/2005/8/layout/orgChart1"/>
    <dgm:cxn modelId="{3AAD81BC-2EE7-4F6C-B438-26BCD84707C6}" type="presParOf" srcId="{66388AE7-C343-464C-AD13-E57848ADB345}" destId="{31AB9FCD-B624-4765-A05E-2CA74670706E}" srcOrd="0" destOrd="0" presId="urn:microsoft.com/office/officeart/2005/8/layout/orgChart1"/>
    <dgm:cxn modelId="{094E484A-E604-44A6-8552-EFDCB12FA9CF}" type="presParOf" srcId="{31AB9FCD-B624-4765-A05E-2CA74670706E}" destId="{E407FA6A-05ED-47A1-A62C-588FC34EB5F7}" srcOrd="0" destOrd="0" presId="urn:microsoft.com/office/officeart/2005/8/layout/orgChart1"/>
    <dgm:cxn modelId="{8349942B-8918-48C9-B9C8-AF0BDDE06881}" type="presParOf" srcId="{31AB9FCD-B624-4765-A05E-2CA74670706E}" destId="{22DD92BC-243B-4149-A136-69E41A236E9E}" srcOrd="1" destOrd="0" presId="urn:microsoft.com/office/officeart/2005/8/layout/orgChart1"/>
    <dgm:cxn modelId="{566D7C6A-3376-4E59-8102-5BD4869131EB}" type="presParOf" srcId="{66388AE7-C343-464C-AD13-E57848ADB345}" destId="{F261198C-3504-4200-817E-0761ECC1AC26}" srcOrd="1" destOrd="0" presId="urn:microsoft.com/office/officeart/2005/8/layout/orgChart1"/>
    <dgm:cxn modelId="{EB1E43E6-BCB7-49A7-B000-B459350C7FAE}" type="presParOf" srcId="{66388AE7-C343-464C-AD13-E57848ADB345}" destId="{D1C57B9D-892E-4BD7-ACC0-C76EC06736A4}" srcOrd="2" destOrd="0" presId="urn:microsoft.com/office/officeart/2005/8/layout/orgChart1"/>
    <dgm:cxn modelId="{31774ECD-7F2C-4566-BB44-B617F0240C88}" type="presParOf" srcId="{036FE02E-6E4E-43E6-9054-B85F05CA7CDC}" destId="{81860C22-25B6-4A9E-A0CD-DB9338390178}" srcOrd="2" destOrd="0" presId="urn:microsoft.com/office/officeart/2005/8/layout/orgChart1"/>
    <dgm:cxn modelId="{EBB44F21-4D51-414F-AF8B-56644B7DF7E3}" type="presParOf" srcId="{1E5A5296-78E8-4323-832B-1D2CEE9CF570}" destId="{61366B37-1AA0-4DA9-B237-1A5B929A0576}" srcOrd="6" destOrd="0" presId="urn:microsoft.com/office/officeart/2005/8/layout/orgChart1"/>
    <dgm:cxn modelId="{A6F0F461-1C42-4016-92AC-97FD295AE2F2}" type="presParOf" srcId="{1E5A5296-78E8-4323-832B-1D2CEE9CF570}" destId="{D5272EEE-92EA-4062-B441-DA7462E952C7}" srcOrd="7" destOrd="0" presId="urn:microsoft.com/office/officeart/2005/8/layout/orgChart1"/>
    <dgm:cxn modelId="{CD0638BA-3EA4-4602-971D-313A2089AA24}" type="presParOf" srcId="{D5272EEE-92EA-4062-B441-DA7462E952C7}" destId="{49E88AAF-BB00-4B3D-BA39-E75AA40569A1}" srcOrd="0" destOrd="0" presId="urn:microsoft.com/office/officeart/2005/8/layout/orgChart1"/>
    <dgm:cxn modelId="{3DAC1882-48EB-43B9-A11D-524B4986A004}" type="presParOf" srcId="{49E88AAF-BB00-4B3D-BA39-E75AA40569A1}" destId="{398EA2E6-6964-4351-B28C-7588EA1F7709}" srcOrd="0" destOrd="0" presId="urn:microsoft.com/office/officeart/2005/8/layout/orgChart1"/>
    <dgm:cxn modelId="{9C100B7F-07D4-4243-894D-D775CCE4772F}" type="presParOf" srcId="{49E88AAF-BB00-4B3D-BA39-E75AA40569A1}" destId="{9920BB66-12E5-4880-9D49-144159418174}" srcOrd="1" destOrd="0" presId="urn:microsoft.com/office/officeart/2005/8/layout/orgChart1"/>
    <dgm:cxn modelId="{BEC35808-89EF-43BA-953C-CFF697BD307C}" type="presParOf" srcId="{D5272EEE-92EA-4062-B441-DA7462E952C7}" destId="{CB8CE8E0-9431-447A-B395-4BAFCA1B6984}" srcOrd="1" destOrd="0" presId="urn:microsoft.com/office/officeart/2005/8/layout/orgChart1"/>
    <dgm:cxn modelId="{3EA8AB23-FEB4-4D36-9CA1-7CF9814518C3}" type="presParOf" srcId="{D5272EEE-92EA-4062-B441-DA7462E952C7}" destId="{F0FE0B87-7CBD-4449-8824-43F6EF870AB8}" srcOrd="2" destOrd="0" presId="urn:microsoft.com/office/officeart/2005/8/layout/orgChart1"/>
    <dgm:cxn modelId="{D816F3C6-D0F0-457F-9E99-D47A6B3EC78C}" type="presParOf" srcId="{B387EF0A-4A5B-46EB-B582-3B6AF77151DC}" destId="{C5E31816-7CA4-4318-AAD7-B74B4343AAC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66B37-1AA0-4DA9-B237-1A5B929A0576}">
      <dsp:nvSpPr>
        <dsp:cNvPr id="0" name=""/>
        <dsp:cNvSpPr/>
      </dsp:nvSpPr>
      <dsp:spPr>
        <a:xfrm>
          <a:off x="4064000" y="811113"/>
          <a:ext cx="2944341" cy="3408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548"/>
              </a:lnTo>
              <a:lnTo>
                <a:pt x="2944341" y="170548"/>
              </a:lnTo>
              <a:lnTo>
                <a:pt x="2944341" y="340882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5542C2-BA96-4183-85C9-B4128FA3E147}">
      <dsp:nvSpPr>
        <dsp:cNvPr id="0" name=""/>
        <dsp:cNvSpPr/>
      </dsp:nvSpPr>
      <dsp:spPr>
        <a:xfrm>
          <a:off x="4410134" y="1969898"/>
          <a:ext cx="229755" cy="30429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2996"/>
              </a:lnTo>
              <a:lnTo>
                <a:pt x="229755" y="3042996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E2CF3-E653-494D-A9C3-AEC8E1B00B10}">
      <dsp:nvSpPr>
        <dsp:cNvPr id="0" name=""/>
        <dsp:cNvSpPr/>
      </dsp:nvSpPr>
      <dsp:spPr>
        <a:xfrm>
          <a:off x="4410134" y="1969898"/>
          <a:ext cx="229755" cy="18912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91216"/>
              </a:lnTo>
              <a:lnTo>
                <a:pt x="229755" y="1891216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C5A0EC-5F0A-4297-8488-1F2C2850F0F7}">
      <dsp:nvSpPr>
        <dsp:cNvPr id="0" name=""/>
        <dsp:cNvSpPr/>
      </dsp:nvSpPr>
      <dsp:spPr>
        <a:xfrm>
          <a:off x="4410134" y="1969898"/>
          <a:ext cx="221920" cy="7707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70760"/>
              </a:lnTo>
              <a:lnTo>
                <a:pt x="221920" y="77076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F69E02-D2FD-447A-ABD7-9213B18D7A8B}">
      <dsp:nvSpPr>
        <dsp:cNvPr id="0" name=""/>
        <dsp:cNvSpPr/>
      </dsp:nvSpPr>
      <dsp:spPr>
        <a:xfrm>
          <a:off x="4064000" y="811113"/>
          <a:ext cx="995025" cy="3476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337"/>
              </a:lnTo>
              <a:lnTo>
                <a:pt x="995025" y="177337"/>
              </a:lnTo>
              <a:lnTo>
                <a:pt x="995025" y="347671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3C146E-3B17-42E1-B90A-3352617F680B}">
      <dsp:nvSpPr>
        <dsp:cNvPr id="0" name=""/>
        <dsp:cNvSpPr/>
      </dsp:nvSpPr>
      <dsp:spPr>
        <a:xfrm>
          <a:off x="2433662" y="1963109"/>
          <a:ext cx="243333" cy="30497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9785"/>
              </a:lnTo>
              <a:lnTo>
                <a:pt x="243333" y="304978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447A00-54FD-4871-8087-4CF6151BF33F}">
      <dsp:nvSpPr>
        <dsp:cNvPr id="0" name=""/>
        <dsp:cNvSpPr/>
      </dsp:nvSpPr>
      <dsp:spPr>
        <a:xfrm>
          <a:off x="2433662" y="1963109"/>
          <a:ext cx="243333" cy="1898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98005"/>
              </a:lnTo>
              <a:lnTo>
                <a:pt x="243333" y="189800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DFABD6-1547-4F57-A774-9ECE81941BB2}">
      <dsp:nvSpPr>
        <dsp:cNvPr id="0" name=""/>
        <dsp:cNvSpPr/>
      </dsp:nvSpPr>
      <dsp:spPr>
        <a:xfrm>
          <a:off x="2433662" y="1963109"/>
          <a:ext cx="243333" cy="7462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6224"/>
              </a:lnTo>
              <a:lnTo>
                <a:pt x="243333" y="746224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52FF38-3367-46BC-9ABB-AC8296EC9ADC}">
      <dsp:nvSpPr>
        <dsp:cNvPr id="0" name=""/>
        <dsp:cNvSpPr/>
      </dsp:nvSpPr>
      <dsp:spPr>
        <a:xfrm>
          <a:off x="3082552" y="811113"/>
          <a:ext cx="981447" cy="340882"/>
        </a:xfrm>
        <a:custGeom>
          <a:avLst/>
          <a:gdLst/>
          <a:ahLst/>
          <a:cxnLst/>
          <a:rect l="0" t="0" r="0" b="0"/>
          <a:pathLst>
            <a:path>
              <a:moveTo>
                <a:pt x="981447" y="0"/>
              </a:moveTo>
              <a:lnTo>
                <a:pt x="981447" y="170548"/>
              </a:lnTo>
              <a:lnTo>
                <a:pt x="0" y="170548"/>
              </a:lnTo>
              <a:lnTo>
                <a:pt x="0" y="340882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F5AC86-6F5B-4051-AE5D-6DD072E716A1}">
      <dsp:nvSpPr>
        <dsp:cNvPr id="0" name=""/>
        <dsp:cNvSpPr/>
      </dsp:nvSpPr>
      <dsp:spPr>
        <a:xfrm>
          <a:off x="1119658" y="811113"/>
          <a:ext cx="2944341" cy="340882"/>
        </a:xfrm>
        <a:custGeom>
          <a:avLst/>
          <a:gdLst/>
          <a:ahLst/>
          <a:cxnLst/>
          <a:rect l="0" t="0" r="0" b="0"/>
          <a:pathLst>
            <a:path>
              <a:moveTo>
                <a:pt x="2944341" y="0"/>
              </a:moveTo>
              <a:lnTo>
                <a:pt x="2944341" y="170548"/>
              </a:lnTo>
              <a:lnTo>
                <a:pt x="0" y="170548"/>
              </a:lnTo>
              <a:lnTo>
                <a:pt x="0" y="340882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06EEC4-BFB6-461E-B3C3-9E40FD40D66E}">
      <dsp:nvSpPr>
        <dsp:cNvPr id="0" name=""/>
        <dsp:cNvSpPr/>
      </dsp:nvSpPr>
      <dsp:spPr>
        <a:xfrm>
          <a:off x="3252886" y="0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Connaître le trafic au jour J</a:t>
          </a:r>
        </a:p>
      </dsp:txBody>
      <dsp:txXfrm>
        <a:off x="3252886" y="0"/>
        <a:ext cx="1622226" cy="811113"/>
      </dsp:txXfrm>
    </dsp:sp>
    <dsp:sp modelId="{BAEF346F-0CA3-4952-B1F1-6E0364796052}">
      <dsp:nvSpPr>
        <dsp:cNvPr id="0" name=""/>
        <dsp:cNvSpPr/>
      </dsp:nvSpPr>
      <dsp:spPr>
        <a:xfrm>
          <a:off x="308545" y="1151996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1. Sélection du jour</a:t>
          </a:r>
        </a:p>
      </dsp:txBody>
      <dsp:txXfrm>
        <a:off x="308545" y="1151996"/>
        <a:ext cx="1622226" cy="811113"/>
      </dsp:txXfrm>
    </dsp:sp>
    <dsp:sp modelId="{EB485CEB-63E4-4AAF-97B2-0053CBBFE76F}">
      <dsp:nvSpPr>
        <dsp:cNvPr id="0" name=""/>
        <dsp:cNvSpPr/>
      </dsp:nvSpPr>
      <dsp:spPr>
        <a:xfrm>
          <a:off x="2271439" y="1151996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2. Sélection des zones spatiales</a:t>
          </a:r>
        </a:p>
      </dsp:txBody>
      <dsp:txXfrm>
        <a:off x="2271439" y="1151996"/>
        <a:ext cx="1622226" cy="811113"/>
      </dsp:txXfrm>
    </dsp:sp>
    <dsp:sp modelId="{3C0416B3-0C95-4E70-931F-8A470977B72B}">
      <dsp:nvSpPr>
        <dsp:cNvPr id="0" name=""/>
        <dsp:cNvSpPr/>
      </dsp:nvSpPr>
      <dsp:spPr>
        <a:xfrm>
          <a:off x="2676996" y="2303776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2.1. Informer caractéristiques zones spatiales</a:t>
          </a:r>
        </a:p>
      </dsp:txBody>
      <dsp:txXfrm>
        <a:off x="2676996" y="2303776"/>
        <a:ext cx="1622226" cy="811113"/>
      </dsp:txXfrm>
    </dsp:sp>
    <dsp:sp modelId="{15DE158F-90EC-4C0D-AD19-F51E6DF2FE25}">
      <dsp:nvSpPr>
        <dsp:cNvPr id="0" name=""/>
        <dsp:cNvSpPr/>
      </dsp:nvSpPr>
      <dsp:spPr>
        <a:xfrm>
          <a:off x="2676996" y="3455557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2.2.Afficher boucles concernées</a:t>
          </a:r>
        </a:p>
      </dsp:txBody>
      <dsp:txXfrm>
        <a:off x="2676996" y="3455557"/>
        <a:ext cx="1622226" cy="811113"/>
      </dsp:txXfrm>
    </dsp:sp>
    <dsp:sp modelId="{59C4F7FC-47D6-424C-8F9A-7436FFE72588}">
      <dsp:nvSpPr>
        <dsp:cNvPr id="0" name=""/>
        <dsp:cNvSpPr/>
      </dsp:nvSpPr>
      <dsp:spPr>
        <a:xfrm>
          <a:off x="2676996" y="4607338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2.3. Afficher trafic moyen/heure</a:t>
          </a:r>
        </a:p>
      </dsp:txBody>
      <dsp:txXfrm>
        <a:off x="2676996" y="4607338"/>
        <a:ext cx="1622226" cy="811113"/>
      </dsp:txXfrm>
    </dsp:sp>
    <dsp:sp modelId="{5CADDEBF-C436-46F6-82E4-4CF285710870}">
      <dsp:nvSpPr>
        <dsp:cNvPr id="0" name=""/>
        <dsp:cNvSpPr/>
      </dsp:nvSpPr>
      <dsp:spPr>
        <a:xfrm>
          <a:off x="4247911" y="1158785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3. Sélection des moments</a:t>
          </a:r>
        </a:p>
      </dsp:txBody>
      <dsp:txXfrm>
        <a:off x="4247911" y="1158785"/>
        <a:ext cx="1622226" cy="811113"/>
      </dsp:txXfrm>
    </dsp:sp>
    <dsp:sp modelId="{DD1F1485-7E54-469E-BD14-0CA8B5C49985}">
      <dsp:nvSpPr>
        <dsp:cNvPr id="0" name=""/>
        <dsp:cNvSpPr/>
      </dsp:nvSpPr>
      <dsp:spPr>
        <a:xfrm>
          <a:off x="4632055" y="2335102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3.1. Informer du type de jour (vacances, week-end,…)</a:t>
          </a:r>
        </a:p>
      </dsp:txBody>
      <dsp:txXfrm>
        <a:off x="4632055" y="2335102"/>
        <a:ext cx="1622226" cy="811113"/>
      </dsp:txXfrm>
    </dsp:sp>
    <dsp:sp modelId="{E09030A9-E230-416B-869F-C79CCB762E34}">
      <dsp:nvSpPr>
        <dsp:cNvPr id="0" name=""/>
        <dsp:cNvSpPr/>
      </dsp:nvSpPr>
      <dsp:spPr>
        <a:xfrm>
          <a:off x="4639890" y="3455557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3.2. Sélection par heure</a:t>
          </a:r>
        </a:p>
      </dsp:txBody>
      <dsp:txXfrm>
        <a:off x="4639890" y="3455557"/>
        <a:ext cx="1622226" cy="811113"/>
      </dsp:txXfrm>
    </dsp:sp>
    <dsp:sp modelId="{E407FA6A-05ED-47A1-A62C-588FC34EB5F7}">
      <dsp:nvSpPr>
        <dsp:cNvPr id="0" name=""/>
        <dsp:cNvSpPr/>
      </dsp:nvSpPr>
      <dsp:spPr>
        <a:xfrm>
          <a:off x="4639890" y="4607338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3.3. Afficher trafic total à chaque heure</a:t>
          </a:r>
        </a:p>
      </dsp:txBody>
      <dsp:txXfrm>
        <a:off x="4639890" y="4607338"/>
        <a:ext cx="1622226" cy="811113"/>
      </dsp:txXfrm>
    </dsp:sp>
    <dsp:sp modelId="{398EA2E6-6964-4351-B28C-7588EA1F7709}">
      <dsp:nvSpPr>
        <dsp:cNvPr id="0" name=""/>
        <dsp:cNvSpPr/>
      </dsp:nvSpPr>
      <dsp:spPr>
        <a:xfrm>
          <a:off x="6197227" y="1151996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4. Présenter synthèse données</a:t>
          </a:r>
        </a:p>
      </dsp:txBody>
      <dsp:txXfrm>
        <a:off x="6197227" y="1151996"/>
        <a:ext cx="1622226" cy="8111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material.io/components/text-fields/" TargetMode="External"/><Relationship Id="rId13" Type="http://schemas.openxmlformats.org/officeDocument/2006/relationships/hyperlink" Target="https://material.io/components/dialogs/" TargetMode="External"/><Relationship Id="rId3" Type="http://schemas.openxmlformats.org/officeDocument/2006/relationships/hyperlink" Target="https://material.io/components/lists/" TargetMode="External"/><Relationship Id="rId7" Type="http://schemas.openxmlformats.org/officeDocument/2006/relationships/hyperlink" Target="https://material.io/components/buttons-floating-action-button/" TargetMode="External"/><Relationship Id="rId12" Type="http://schemas.openxmlformats.org/officeDocument/2006/relationships/hyperlink" Target="https://material.io/components/banners/" TargetMode="External"/><Relationship Id="rId2" Type="http://schemas.openxmlformats.org/officeDocument/2006/relationships/hyperlink" Target="https://material.io/components/card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terial.io/components/tabs/" TargetMode="External"/><Relationship Id="rId11" Type="http://schemas.openxmlformats.org/officeDocument/2006/relationships/hyperlink" Target="https://material.io/components/snackbars/" TargetMode="External"/><Relationship Id="rId5" Type="http://schemas.openxmlformats.org/officeDocument/2006/relationships/hyperlink" Target="https://material.io/components/navigation-drawer/" TargetMode="External"/><Relationship Id="rId10" Type="http://schemas.openxmlformats.org/officeDocument/2006/relationships/hyperlink" Target="https://material.io/components/selection-controls/" TargetMode="External"/><Relationship Id="rId4" Type="http://schemas.openxmlformats.org/officeDocument/2006/relationships/hyperlink" Target="https://material.io/components/sheets-bottom/" TargetMode="External"/><Relationship Id="rId9" Type="http://schemas.openxmlformats.org/officeDocument/2006/relationships/hyperlink" Target="https://material.io/components/chips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player.fr/46280466-Les-tests-utilisateurs.html" TargetMode="External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m2.material.io/design/introduction" TargetMode="External"/><Relationship Id="rId2" Type="http://schemas.openxmlformats.org/officeDocument/2006/relationships/hyperlink" Target="https://appinventiv.com/blog/mobile-app-designers-guide-on-material-desig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ix.com/blog/2021/05/web-design/#viewer-9o6hf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122C3A-6B81-4CAF-9673-086A7EDE3A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Ergonomie des IHM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237D2E0-1FAC-4D40-8801-48C101A17A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Thierry Morineau - Université bretagne sud</a:t>
            </a:r>
          </a:p>
          <a:p>
            <a:r>
              <a:rPr lang="fr-FR" cap="none" dirty="0"/>
              <a:t>thierry.morineau@univ-ubs.fr</a:t>
            </a:r>
          </a:p>
        </p:txBody>
      </p:sp>
    </p:spTree>
    <p:extLst>
      <p:ext uri="{BB962C8B-B14F-4D97-AF65-F5344CB8AC3E}">
        <p14:creationId xmlns:p14="http://schemas.microsoft.com/office/powerpoint/2010/main" val="19269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B80BDE-EC89-4588-A47F-6D716C57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/>
              <a:t>Le projet SAE : Développement d’une application de valorisation de données publiques : Usage du vélo dans la métropole de Nantes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CDF5BB-D896-4C34-BD9D-ADBD471CF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>
                <a:solidFill>
                  <a:schemeClr val="tx2"/>
                </a:solidFill>
              </a:rPr>
              <a:t>La ville de Nantes souhaite </a:t>
            </a:r>
            <a:r>
              <a:rPr lang="fr-FR" dirty="0">
                <a:solidFill>
                  <a:srgbClr val="FF0000"/>
                </a:solidFill>
              </a:rPr>
              <a:t>avoir une application permettant d’afficher les données du jeu de données fourni</a:t>
            </a:r>
            <a:r>
              <a:rPr lang="fr-FR" dirty="0">
                <a:solidFill>
                  <a:schemeClr val="tx2"/>
                </a:solidFill>
              </a:rPr>
              <a:t>. Le </a:t>
            </a:r>
            <a:r>
              <a:rPr lang="fr-FR" dirty="0">
                <a:solidFill>
                  <a:srgbClr val="FF0000"/>
                </a:solidFill>
              </a:rPr>
              <a:t>format de l’affichage </a:t>
            </a:r>
            <a:r>
              <a:rPr lang="fr-FR" dirty="0">
                <a:solidFill>
                  <a:schemeClr val="tx2"/>
                </a:solidFill>
              </a:rPr>
              <a:t>(tableau, texte, carte...) ainsi que la </a:t>
            </a:r>
            <a:r>
              <a:rPr lang="fr-FR" dirty="0">
                <a:solidFill>
                  <a:srgbClr val="FF0000"/>
                </a:solidFill>
              </a:rPr>
              <a:t>charte graphique </a:t>
            </a:r>
            <a:r>
              <a:rPr lang="fr-FR" dirty="0">
                <a:solidFill>
                  <a:schemeClr val="tx2"/>
                </a:solidFill>
              </a:rPr>
              <a:t>utilisée est laissée à votre appréciation mais Nantes souhaiterait une application </a:t>
            </a:r>
            <a:r>
              <a:rPr lang="fr-FR" dirty="0">
                <a:solidFill>
                  <a:srgbClr val="FF0000"/>
                </a:solidFill>
              </a:rPr>
              <a:t>”esthétique et pratique”. </a:t>
            </a:r>
            <a:r>
              <a:rPr lang="fr-FR" dirty="0">
                <a:solidFill>
                  <a:schemeClr val="tx2"/>
                </a:solidFill>
              </a:rPr>
              <a:t>L’application devra permettre </a:t>
            </a:r>
            <a:r>
              <a:rPr lang="fr-FR" dirty="0">
                <a:solidFill>
                  <a:srgbClr val="FF0000"/>
                </a:solidFill>
              </a:rPr>
              <a:t>la saisie de nouvelles données ainsi que la modification et la suppression de données existante</a:t>
            </a:r>
            <a:r>
              <a:rPr lang="fr-FR" dirty="0">
                <a:solidFill>
                  <a:schemeClr val="tx2"/>
                </a:solidFill>
              </a:rPr>
              <a:t>s. L’application est destinée en priorité aux </a:t>
            </a:r>
            <a:r>
              <a:rPr lang="fr-FR" dirty="0">
                <a:solidFill>
                  <a:srgbClr val="FF0000"/>
                </a:solidFill>
              </a:rPr>
              <a:t>représentants de la ville </a:t>
            </a:r>
            <a:r>
              <a:rPr lang="fr-FR" dirty="0">
                <a:solidFill>
                  <a:schemeClr val="tx2"/>
                </a:solidFill>
              </a:rPr>
              <a:t>qui doivent avoir tous les droits (lecture et écriture) sur les données. Optionnel : 1) Nantes précise que, ”si le temps le permet aux étudiants de l’IUT, l’application pourra être rendue disponible </a:t>
            </a:r>
            <a:r>
              <a:rPr lang="fr-FR" dirty="0">
                <a:solidFill>
                  <a:srgbClr val="FF0000"/>
                </a:solidFill>
              </a:rPr>
              <a:t>au grand public</a:t>
            </a:r>
            <a:r>
              <a:rPr lang="fr-FR" dirty="0">
                <a:solidFill>
                  <a:schemeClr val="tx2"/>
                </a:solidFill>
              </a:rPr>
              <a:t>” mais celui-ci ne doit avoir accès aux données qu’en lecture. 2) Nantes serait enchantée si certains des </a:t>
            </a:r>
            <a:r>
              <a:rPr lang="fr-FR" dirty="0">
                <a:solidFill>
                  <a:srgbClr val="FF0000"/>
                </a:solidFill>
              </a:rPr>
              <a:t>indicateurs statistiques </a:t>
            </a:r>
            <a:r>
              <a:rPr lang="fr-FR" dirty="0">
                <a:solidFill>
                  <a:schemeClr val="tx2"/>
                </a:solidFill>
              </a:rPr>
              <a:t>développés au point précédent pouvaient être disponibles directement sur l’application.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5359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654215" cy="1915647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1/ ANALYSE DES TÂCHES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7153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A414EB-1080-4FA3-9099-21EA280D3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 d’analyse des tâches</a:t>
            </a:r>
            <a:br>
              <a:rPr lang="fr-FR" dirty="0"/>
            </a:br>
            <a:r>
              <a:rPr lang="fr-FR" sz="4400" dirty="0"/>
              <a:t>(</a:t>
            </a:r>
            <a:r>
              <a:rPr lang="fr-FR" sz="4400" dirty="0" err="1"/>
              <a:t>Hierarchical</a:t>
            </a:r>
            <a:r>
              <a:rPr lang="fr-FR" sz="4400" dirty="0"/>
              <a:t> </a:t>
            </a:r>
            <a:r>
              <a:rPr lang="fr-FR" sz="4400" dirty="0" err="1"/>
              <a:t>Task</a:t>
            </a:r>
            <a:r>
              <a:rPr lang="fr-FR" sz="4400" dirty="0"/>
              <a:t> </a:t>
            </a:r>
            <a:r>
              <a:rPr lang="fr-FR" sz="4400" dirty="0" err="1"/>
              <a:t>Analysis</a:t>
            </a:r>
            <a:r>
              <a:rPr lang="fr-FR" sz="4400" dirty="0"/>
              <a:t> – HTA)</a:t>
            </a:r>
            <a:endParaRPr lang="fr-FR" dirty="0"/>
          </a:p>
        </p:txBody>
      </p:sp>
      <p:pic>
        <p:nvPicPr>
          <p:cNvPr id="2050" name="Picture 2" descr="An example hierarchical task analysis tree of opening a door ">
            <a:extLst>
              <a:ext uri="{FF2B5EF4-FFF2-40B4-BE49-F238E27FC236}">
                <a16:creationId xmlns:a16="http://schemas.microsoft.com/office/drawing/2014/main" id="{3FEF8655-6C1C-47D6-B0BA-6A6F844C6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133" y="2596276"/>
            <a:ext cx="7647792" cy="3536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1448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26FA6B-33EE-44B8-9BFD-E244D6570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des tâches</a:t>
            </a:r>
            <a:br>
              <a:rPr lang="fr-FR" dirty="0"/>
            </a:br>
            <a:r>
              <a:rPr lang="fr-FR" sz="2400" dirty="0"/>
              <a:t>(</a:t>
            </a:r>
            <a:r>
              <a:rPr lang="fr-FR" sz="2400" dirty="0" err="1"/>
              <a:t>Hierarchical</a:t>
            </a:r>
            <a:r>
              <a:rPr lang="fr-FR" sz="2400" dirty="0"/>
              <a:t> </a:t>
            </a:r>
            <a:r>
              <a:rPr lang="fr-FR" sz="2400" dirty="0" err="1"/>
              <a:t>Task</a:t>
            </a:r>
            <a:r>
              <a:rPr lang="fr-FR" sz="2400" dirty="0"/>
              <a:t> </a:t>
            </a:r>
            <a:r>
              <a:rPr lang="fr-FR" sz="2400" dirty="0" err="1"/>
              <a:t>Analysis</a:t>
            </a:r>
            <a:r>
              <a:rPr lang="fr-FR" sz="2400" dirty="0"/>
              <a:t> – HTA)</a:t>
            </a:r>
          </a:p>
        </p:txBody>
      </p:sp>
      <p:pic>
        <p:nvPicPr>
          <p:cNvPr id="1026" name="Picture 2" descr="Résultat de recherche d'images pour &quot;hierarchical task analysis&quot;">
            <a:extLst>
              <a:ext uri="{FF2B5EF4-FFF2-40B4-BE49-F238E27FC236}">
                <a16:creationId xmlns:a16="http://schemas.microsoft.com/office/drawing/2014/main" id="{513D1F84-226A-4DE9-953F-48F36D24C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933" y="1898740"/>
            <a:ext cx="7465809" cy="450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494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49F588-0E70-4FD7-9AEC-707A63A50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Tâche : Analyse de données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0DBB38-49F5-4BC0-A2C6-89461FA34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922578"/>
            <a:ext cx="8946541" cy="4195481"/>
          </a:xfrm>
        </p:spPr>
        <p:txBody>
          <a:bodyPr/>
          <a:lstStyle/>
          <a:p>
            <a:r>
              <a:rPr lang="fr-FR" dirty="0">
                <a:solidFill>
                  <a:schemeClr val="tx2"/>
                </a:solidFill>
              </a:rPr>
              <a:t>Tâche d’identification : mise en relief, saillance</a:t>
            </a:r>
          </a:p>
          <a:p>
            <a:r>
              <a:rPr lang="fr-FR" dirty="0">
                <a:solidFill>
                  <a:schemeClr val="tx2"/>
                </a:solidFill>
              </a:rPr>
              <a:t>Tâche de comparaison : Séparation, discrimination</a:t>
            </a:r>
          </a:p>
          <a:p>
            <a:r>
              <a:rPr lang="fr-FR" dirty="0">
                <a:solidFill>
                  <a:schemeClr val="tx2"/>
                </a:solidFill>
              </a:rPr>
              <a:t>Tâche de mise en relation : Corrélation</a:t>
            </a:r>
          </a:p>
          <a:p>
            <a:r>
              <a:rPr lang="fr-FR" dirty="0">
                <a:solidFill>
                  <a:schemeClr val="tx2"/>
                </a:solidFill>
              </a:rPr>
              <a:t>Tâche d’explication : Cause =&gt; Effet</a:t>
            </a:r>
          </a:p>
          <a:p>
            <a:r>
              <a:rPr lang="fr-FR" dirty="0">
                <a:solidFill>
                  <a:schemeClr val="tx2"/>
                </a:solidFill>
              </a:rPr>
              <a:t>Sélectionner des données</a:t>
            </a:r>
          </a:p>
          <a:p>
            <a:r>
              <a:rPr lang="fr-FR" dirty="0">
                <a:solidFill>
                  <a:schemeClr val="tx2"/>
                </a:solidFill>
              </a:rPr>
              <a:t>Trier</a:t>
            </a:r>
          </a:p>
          <a:p>
            <a:r>
              <a:rPr lang="fr-FR" dirty="0">
                <a:solidFill>
                  <a:schemeClr val="tx2"/>
                </a:solidFill>
              </a:rPr>
              <a:t>….</a:t>
            </a:r>
          </a:p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Quelles variables ?  types, fonction</a:t>
            </a:r>
          </a:p>
          <a:p>
            <a:endParaRPr lang="en-GB" dirty="0">
              <a:solidFill>
                <a:schemeClr val="tx2"/>
              </a:solidFill>
            </a:endParaRPr>
          </a:p>
        </p:txBody>
      </p:sp>
      <p:pic>
        <p:nvPicPr>
          <p:cNvPr id="1026" name="Picture 2" descr="40 raccourcis clavier pour Excel">
            <a:extLst>
              <a:ext uri="{FF2B5EF4-FFF2-40B4-BE49-F238E27FC236}">
                <a16:creationId xmlns:a16="http://schemas.microsoft.com/office/drawing/2014/main" id="{BB986172-7116-472D-8691-4AAE4F826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737" y="4930835"/>
            <a:ext cx="2943225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C48B1FD-9FFB-4B3D-B8D3-C04DDD048832}"/>
              </a:ext>
            </a:extLst>
          </p:cNvPr>
          <p:cNvSpPr txBox="1"/>
          <p:nvPr/>
        </p:nvSpPr>
        <p:spPr>
          <a:xfrm>
            <a:off x="7533737" y="4440587"/>
            <a:ext cx="176041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OUTIL DE BASE</a:t>
            </a:r>
            <a:endParaRPr lang="en-GB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A2A37A8-51AA-48AF-BCFB-D7BB6B2784AF}"/>
              </a:ext>
            </a:extLst>
          </p:cNvPr>
          <p:cNvSpPr txBox="1"/>
          <p:nvPr/>
        </p:nvSpPr>
        <p:spPr>
          <a:xfrm>
            <a:off x="646111" y="1513142"/>
            <a:ext cx="8713416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Buts généraux : Conscience de la situation (« Situation </a:t>
            </a:r>
            <a:r>
              <a:rPr lang="fr-FR" dirty="0" err="1"/>
              <a:t>Awareness</a:t>
            </a:r>
            <a:r>
              <a:rPr lang="fr-FR" dirty="0"/>
              <a:t> »)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Passé : </a:t>
            </a:r>
            <a:r>
              <a:rPr lang="en-GB" dirty="0" err="1"/>
              <a:t>Bilan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Présent</a:t>
            </a:r>
            <a:r>
              <a:rPr lang="en-GB" dirty="0"/>
              <a:t> :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Futur</a:t>
            </a:r>
            <a:r>
              <a:rPr lang="en-GB" dirty="0"/>
              <a:t> : </a:t>
            </a:r>
            <a:r>
              <a:rPr lang="en-GB" dirty="0" err="1"/>
              <a:t>Prédiction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727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654215" cy="1915647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2/ PHASE DE CONCEPTION - MAQUETTAGE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0652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e 13">
            <a:extLst>
              <a:ext uri="{FF2B5EF4-FFF2-40B4-BE49-F238E27FC236}">
                <a16:creationId xmlns:a16="http://schemas.microsoft.com/office/drawing/2014/main" id="{81135BBF-6F5B-44BF-9093-7DE3452338BD}"/>
              </a:ext>
            </a:extLst>
          </p:cNvPr>
          <p:cNvGrpSpPr/>
          <p:nvPr/>
        </p:nvGrpSpPr>
        <p:grpSpPr>
          <a:xfrm>
            <a:off x="4812995" y="2095150"/>
            <a:ext cx="5385732" cy="3028426"/>
            <a:chOff x="2843868" y="400574"/>
            <a:chExt cx="5385732" cy="3028426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447CF41-5386-49F5-9CCC-5215DB674A41}"/>
                </a:ext>
              </a:extLst>
            </p:cNvPr>
            <p:cNvSpPr/>
            <p:nvPr/>
          </p:nvSpPr>
          <p:spPr>
            <a:xfrm>
              <a:off x="5180715" y="1110256"/>
              <a:ext cx="541176" cy="1539551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I</a:t>
              </a:r>
            </a:p>
            <a:p>
              <a:pPr algn="ctr"/>
              <a:r>
                <a:rPr lang="fr-FR" dirty="0"/>
                <a:t>HM</a:t>
              </a:r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664F5748-3298-40B1-9156-035D243977EF}"/>
                </a:ext>
              </a:extLst>
            </p:cNvPr>
            <p:cNvSpPr/>
            <p:nvPr/>
          </p:nvSpPr>
          <p:spPr>
            <a:xfrm>
              <a:off x="5914238" y="1118540"/>
              <a:ext cx="1786855" cy="152298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BASE </a:t>
              </a:r>
            </a:p>
            <a:p>
              <a:pPr algn="ctr"/>
              <a:r>
                <a:rPr lang="fr-FR" dirty="0"/>
                <a:t>DE</a:t>
              </a:r>
            </a:p>
            <a:p>
              <a:pPr algn="ctr"/>
              <a:r>
                <a:rPr lang="fr-FR" dirty="0"/>
                <a:t>DONNEES +</a:t>
              </a:r>
            </a:p>
            <a:p>
              <a:pPr algn="ctr"/>
              <a:r>
                <a:rPr lang="fr-FR" dirty="0"/>
                <a:t>Processeur</a:t>
              </a:r>
            </a:p>
          </p:txBody>
        </p:sp>
        <p:sp>
          <p:nvSpPr>
            <p:cNvPr id="8" name="Émoticône 7">
              <a:extLst>
                <a:ext uri="{FF2B5EF4-FFF2-40B4-BE49-F238E27FC236}">
                  <a16:creationId xmlns:a16="http://schemas.microsoft.com/office/drawing/2014/main" id="{2F773203-1F91-4B08-BBF5-3D1DACE8D2DC}"/>
                </a:ext>
              </a:extLst>
            </p:cNvPr>
            <p:cNvSpPr/>
            <p:nvPr/>
          </p:nvSpPr>
          <p:spPr>
            <a:xfrm>
              <a:off x="3268802" y="1475348"/>
              <a:ext cx="855505" cy="794944"/>
            </a:xfrm>
            <a:prstGeom prst="smileyFac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Flèche : droite 8">
              <a:extLst>
                <a:ext uri="{FF2B5EF4-FFF2-40B4-BE49-F238E27FC236}">
                  <a16:creationId xmlns:a16="http://schemas.microsoft.com/office/drawing/2014/main" id="{8D16744B-8F97-44C2-A99E-C6763D444514}"/>
                </a:ext>
              </a:extLst>
            </p:cNvPr>
            <p:cNvSpPr/>
            <p:nvPr/>
          </p:nvSpPr>
          <p:spPr>
            <a:xfrm rot="10800000">
              <a:off x="4364629" y="1475348"/>
              <a:ext cx="671119" cy="234892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Flèche : droite 9">
              <a:extLst>
                <a:ext uri="{FF2B5EF4-FFF2-40B4-BE49-F238E27FC236}">
                  <a16:creationId xmlns:a16="http://schemas.microsoft.com/office/drawing/2014/main" id="{BD3BF2F1-40B3-4D57-91B2-3C8406956C3D}"/>
                </a:ext>
              </a:extLst>
            </p:cNvPr>
            <p:cNvSpPr/>
            <p:nvPr/>
          </p:nvSpPr>
          <p:spPr>
            <a:xfrm>
              <a:off x="4364629" y="2232368"/>
              <a:ext cx="671119" cy="234892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2C31E50A-3DB6-4BC0-B3FD-BE0088D488D9}"/>
                </a:ext>
              </a:extLst>
            </p:cNvPr>
            <p:cNvSpPr txBox="1"/>
            <p:nvPr/>
          </p:nvSpPr>
          <p:spPr>
            <a:xfrm>
              <a:off x="3612660" y="740744"/>
              <a:ext cx="150393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>
                  <a:solidFill>
                    <a:schemeClr val="tx2"/>
                  </a:solidFill>
                </a:rPr>
                <a:t>CONTRÔLE</a:t>
              </a:r>
            </a:p>
            <a:p>
              <a:pPr algn="ctr"/>
              <a:r>
                <a:rPr lang="fr-FR" dirty="0">
                  <a:solidFill>
                    <a:schemeClr val="tx2"/>
                  </a:solidFill>
                </a:rPr>
                <a:t>Perceptions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AF22F217-5605-46B9-B398-332C270D74ED}"/>
                </a:ext>
              </a:extLst>
            </p:cNvPr>
            <p:cNvSpPr txBox="1"/>
            <p:nvPr/>
          </p:nvSpPr>
          <p:spPr>
            <a:xfrm>
              <a:off x="3617424" y="2539448"/>
              <a:ext cx="16337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>
                  <a:solidFill>
                    <a:schemeClr val="tx2"/>
                  </a:solidFill>
                </a:rPr>
                <a:t>COMMANDE</a:t>
              </a:r>
            </a:p>
            <a:p>
              <a:pPr algn="ctr"/>
              <a:r>
                <a:rPr lang="fr-FR" dirty="0">
                  <a:solidFill>
                    <a:schemeClr val="tx2"/>
                  </a:solidFill>
                </a:rPr>
                <a:t>Actions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3F02580-8D93-4003-AC42-C095C8BA24A4}"/>
                </a:ext>
              </a:extLst>
            </p:cNvPr>
            <p:cNvSpPr/>
            <p:nvPr/>
          </p:nvSpPr>
          <p:spPr>
            <a:xfrm>
              <a:off x="2843868" y="400574"/>
              <a:ext cx="5385732" cy="3028426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5" name="ZoneTexte 14">
            <a:extLst>
              <a:ext uri="{FF2B5EF4-FFF2-40B4-BE49-F238E27FC236}">
                <a16:creationId xmlns:a16="http://schemas.microsoft.com/office/drawing/2014/main" id="{8DE43874-FAC2-4F99-AA9D-B15300C75D4C}"/>
              </a:ext>
            </a:extLst>
          </p:cNvPr>
          <p:cNvSpPr txBox="1"/>
          <p:nvPr/>
        </p:nvSpPr>
        <p:spPr>
          <a:xfrm>
            <a:off x="1253407" y="3081651"/>
            <a:ext cx="3031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tx2"/>
                </a:solidFill>
              </a:rPr>
              <a:t>IHM = Système de Contrôle - Commande</a:t>
            </a:r>
          </a:p>
        </p:txBody>
      </p:sp>
    </p:spTree>
    <p:extLst>
      <p:ext uri="{BB962C8B-B14F-4D97-AF65-F5344CB8AC3E}">
        <p14:creationId xmlns:p14="http://schemas.microsoft.com/office/powerpoint/2010/main" val="2245664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654215" cy="1915647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Informations quantitatives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1978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397" y="923373"/>
            <a:ext cx="9910524" cy="556970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CBBD770-C2A9-4330-8AB5-C064DC4F2A6F}"/>
              </a:ext>
            </a:extLst>
          </p:cNvPr>
          <p:cNvSpPr/>
          <p:nvPr/>
        </p:nvSpPr>
        <p:spPr>
          <a:xfrm>
            <a:off x="105507" y="0"/>
            <a:ext cx="118784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La supervision des patients dans un service des Urgences</a:t>
            </a:r>
          </a:p>
          <a:p>
            <a:r>
              <a:rPr lang="fr-FR" sz="1400" dirty="0" err="1">
                <a:solidFill>
                  <a:schemeClr val="tx2"/>
                </a:solidFill>
              </a:rPr>
              <a:t>McGeorge</a:t>
            </a:r>
            <a:r>
              <a:rPr lang="fr-FR" sz="1400" dirty="0">
                <a:solidFill>
                  <a:schemeClr val="tx2"/>
                </a:solidFill>
              </a:rPr>
              <a:t>, N., </a:t>
            </a:r>
            <a:r>
              <a:rPr lang="fr-FR" sz="1400" dirty="0" err="1">
                <a:solidFill>
                  <a:schemeClr val="tx2"/>
                </a:solidFill>
              </a:rPr>
              <a:t>Hegde</a:t>
            </a:r>
            <a:r>
              <a:rPr lang="fr-FR" sz="1400" dirty="0">
                <a:solidFill>
                  <a:schemeClr val="tx2"/>
                </a:solidFill>
              </a:rPr>
              <a:t>, S., Berg, R. L., </a:t>
            </a:r>
            <a:r>
              <a:rPr lang="fr-FR" sz="1400" dirty="0" err="1">
                <a:solidFill>
                  <a:schemeClr val="tx2"/>
                </a:solidFill>
              </a:rPr>
              <a:t>Guarrera-Schick</a:t>
            </a:r>
            <a:r>
              <a:rPr lang="fr-FR" sz="1400" dirty="0">
                <a:solidFill>
                  <a:schemeClr val="tx2"/>
                </a:solidFill>
              </a:rPr>
              <a:t>, T. K., </a:t>
            </a:r>
            <a:r>
              <a:rPr lang="fr-FR" sz="1400" dirty="0" err="1">
                <a:solidFill>
                  <a:schemeClr val="tx2"/>
                </a:solidFill>
              </a:rPr>
              <a:t>LaVergne</a:t>
            </a:r>
            <a:r>
              <a:rPr lang="fr-FR" sz="1400" dirty="0">
                <a:solidFill>
                  <a:schemeClr val="tx2"/>
                </a:solidFill>
              </a:rPr>
              <a:t>, D. T., </a:t>
            </a:r>
            <a:r>
              <a:rPr lang="fr-FR" sz="1400" dirty="0" err="1">
                <a:solidFill>
                  <a:schemeClr val="tx2"/>
                </a:solidFill>
              </a:rPr>
              <a:t>Casucci</a:t>
            </a:r>
            <a:r>
              <a:rPr lang="fr-FR" sz="1400" dirty="0">
                <a:solidFill>
                  <a:schemeClr val="tx2"/>
                </a:solidFill>
              </a:rPr>
              <a:t>, S. N., ... &amp; Benda, N. C. (2015)</a:t>
            </a:r>
          </a:p>
        </p:txBody>
      </p:sp>
    </p:spTree>
    <p:extLst>
      <p:ext uri="{BB962C8B-B14F-4D97-AF65-F5344CB8AC3E}">
        <p14:creationId xmlns:p14="http://schemas.microsoft.com/office/powerpoint/2010/main" val="867552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BBD770-C2A9-4330-8AB5-C064DC4F2A6F}"/>
              </a:ext>
            </a:extLst>
          </p:cNvPr>
          <p:cNvSpPr/>
          <p:nvPr/>
        </p:nvSpPr>
        <p:spPr>
          <a:xfrm>
            <a:off x="105507" y="0"/>
            <a:ext cx="118784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La supervision des patients dans un service des Urgences</a:t>
            </a:r>
          </a:p>
          <a:p>
            <a:r>
              <a:rPr lang="fr-FR" sz="1400" dirty="0" err="1">
                <a:solidFill>
                  <a:schemeClr val="tx2"/>
                </a:solidFill>
              </a:rPr>
              <a:t>McGeorge</a:t>
            </a:r>
            <a:r>
              <a:rPr lang="fr-FR" sz="1400" dirty="0">
                <a:solidFill>
                  <a:schemeClr val="tx2"/>
                </a:solidFill>
              </a:rPr>
              <a:t>, N., </a:t>
            </a:r>
            <a:r>
              <a:rPr lang="fr-FR" sz="1400" dirty="0" err="1">
                <a:solidFill>
                  <a:schemeClr val="tx2"/>
                </a:solidFill>
              </a:rPr>
              <a:t>Hegde</a:t>
            </a:r>
            <a:r>
              <a:rPr lang="fr-FR" sz="1400" dirty="0">
                <a:solidFill>
                  <a:schemeClr val="tx2"/>
                </a:solidFill>
              </a:rPr>
              <a:t>, S., Berg, R. L., </a:t>
            </a:r>
            <a:r>
              <a:rPr lang="fr-FR" sz="1400" dirty="0" err="1">
                <a:solidFill>
                  <a:schemeClr val="tx2"/>
                </a:solidFill>
              </a:rPr>
              <a:t>Guarrera-Schick</a:t>
            </a:r>
            <a:r>
              <a:rPr lang="fr-FR" sz="1400" dirty="0">
                <a:solidFill>
                  <a:schemeClr val="tx2"/>
                </a:solidFill>
              </a:rPr>
              <a:t>, T. K., </a:t>
            </a:r>
            <a:r>
              <a:rPr lang="fr-FR" sz="1400" dirty="0" err="1">
                <a:solidFill>
                  <a:schemeClr val="tx2"/>
                </a:solidFill>
              </a:rPr>
              <a:t>LaVergne</a:t>
            </a:r>
            <a:r>
              <a:rPr lang="fr-FR" sz="1400" dirty="0">
                <a:solidFill>
                  <a:schemeClr val="tx2"/>
                </a:solidFill>
              </a:rPr>
              <a:t>, D. T., </a:t>
            </a:r>
            <a:r>
              <a:rPr lang="fr-FR" sz="1400" dirty="0" err="1">
                <a:solidFill>
                  <a:schemeClr val="tx2"/>
                </a:solidFill>
              </a:rPr>
              <a:t>Casucci</a:t>
            </a:r>
            <a:r>
              <a:rPr lang="fr-FR" sz="1400" dirty="0">
                <a:solidFill>
                  <a:schemeClr val="tx2"/>
                </a:solidFill>
              </a:rPr>
              <a:t>, S. N., ... &amp; Benda, N. C. (2015)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DAEA7BB-26B7-4554-9DD8-4826F6AA0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08" y="666554"/>
            <a:ext cx="11090692" cy="610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00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188512" y="118533"/>
            <a:ext cx="8825657" cy="1915647"/>
          </a:xfrm>
        </p:spPr>
        <p:txBody>
          <a:bodyPr/>
          <a:lstStyle/>
          <a:p>
            <a:r>
              <a:rPr lang="fr-FR" dirty="0"/>
              <a:t>Intérêt de l’ergonomie des IHM</a:t>
            </a:r>
            <a:br>
              <a:rPr lang="fr-FR" dirty="0"/>
            </a:b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>
          <a:xfrm>
            <a:off x="478172" y="2172748"/>
            <a:ext cx="10276513" cy="389249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cap="none" dirty="0">
                <a:solidFill>
                  <a:schemeClr val="tx2"/>
                </a:solidFill>
              </a:rPr>
              <a:t>Si votre IHM n’est pas conçue en tenant compte de ses futurs utilisateurs et de leurs tâches, à quoi servira-t-elle ? </a:t>
            </a:r>
            <a:r>
              <a:rPr lang="fr-FR" sz="2400" b="1" cap="none" dirty="0">
                <a:solidFill>
                  <a:schemeClr val="tx2"/>
                </a:solidFill>
              </a:rPr>
              <a:t>(utilité)</a:t>
            </a:r>
          </a:p>
          <a:p>
            <a:endParaRPr lang="fr-FR" sz="2400" cap="none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cap="none" dirty="0">
                <a:solidFill>
                  <a:schemeClr val="tx2"/>
                </a:solidFill>
              </a:rPr>
              <a:t>Si elle n’est pas intuitive, elle sera rejetée </a:t>
            </a:r>
          </a:p>
          <a:p>
            <a:r>
              <a:rPr lang="fr-FR" sz="2400" cap="none" dirty="0">
                <a:solidFill>
                  <a:schemeClr val="tx2"/>
                </a:solidFill>
              </a:rPr>
              <a:t>au profit d’un autre outil de travail. </a:t>
            </a:r>
            <a:r>
              <a:rPr lang="fr-FR" sz="2400" b="1" cap="none" dirty="0">
                <a:solidFill>
                  <a:schemeClr val="tx2"/>
                </a:solidFill>
              </a:rPr>
              <a:t>(facilité d’utilisation)</a:t>
            </a:r>
          </a:p>
        </p:txBody>
      </p:sp>
    </p:spTree>
    <p:extLst>
      <p:ext uri="{BB962C8B-B14F-4D97-AF65-F5344CB8AC3E}">
        <p14:creationId xmlns:p14="http://schemas.microsoft.com/office/powerpoint/2010/main" val="1080225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80600C5D-37DD-485D-9212-DBBF9672D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94" y="564502"/>
            <a:ext cx="4276799" cy="5728996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06E3364D-020A-41E8-9E65-E3E494A610F7}"/>
              </a:ext>
            </a:extLst>
          </p:cNvPr>
          <p:cNvGrpSpPr/>
          <p:nvPr/>
        </p:nvGrpSpPr>
        <p:grpSpPr>
          <a:xfrm>
            <a:off x="5041640" y="564502"/>
            <a:ext cx="6694757" cy="5772376"/>
            <a:chOff x="5041640" y="564502"/>
            <a:chExt cx="6694757" cy="5772376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3F904CFD-AB27-4187-B36E-AA12F06E3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1640" y="564502"/>
              <a:ext cx="4209183" cy="5772376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17ADD113-2C2C-433A-9F1A-7A4FD700A49D}"/>
                </a:ext>
              </a:extLst>
            </p:cNvPr>
            <p:cNvSpPr txBox="1"/>
            <p:nvPr/>
          </p:nvSpPr>
          <p:spPr>
            <a:xfrm>
              <a:off x="9568870" y="2967335"/>
              <a:ext cx="2167527" cy="92333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fr-FR" b="1" dirty="0">
                  <a:solidFill>
                    <a:schemeClr val="tx1"/>
                  </a:solidFill>
                </a:rPr>
                <a:t>GRAPHIQUE</a:t>
              </a:r>
            </a:p>
            <a:p>
              <a:pPr algn="ctr"/>
              <a:r>
                <a:rPr lang="fr-FR" b="1" dirty="0">
                  <a:solidFill>
                    <a:schemeClr val="tx1"/>
                  </a:solidFill>
                </a:rPr>
                <a:t>+</a:t>
              </a:r>
              <a:br>
                <a:rPr lang="fr-FR" b="1" dirty="0">
                  <a:solidFill>
                    <a:schemeClr val="tx1"/>
                  </a:solidFill>
                </a:rPr>
              </a:br>
              <a:r>
                <a:rPr lang="fr-FR" b="1" dirty="0">
                  <a:solidFill>
                    <a:schemeClr val="tx1"/>
                  </a:solidFill>
                </a:rPr>
                <a:t>ANALOGIE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206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CC6351D9-9152-45A2-ADBB-E74A3C62A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53" y="1578659"/>
            <a:ext cx="8589081" cy="344634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87066D7-2A0D-44B4-BE63-2186FE898673}"/>
              </a:ext>
            </a:extLst>
          </p:cNvPr>
          <p:cNvSpPr txBox="1"/>
          <p:nvPr/>
        </p:nvSpPr>
        <p:spPr>
          <a:xfrm>
            <a:off x="1756192" y="6250425"/>
            <a:ext cx="787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SOURCE : https://www.ebsi.umontreal.ca/jetrouve/illustre/galerie.htm</a:t>
            </a:r>
          </a:p>
        </p:txBody>
      </p:sp>
    </p:spTree>
    <p:extLst>
      <p:ext uri="{BB962C8B-B14F-4D97-AF65-F5344CB8AC3E}">
        <p14:creationId xmlns:p14="http://schemas.microsoft.com/office/powerpoint/2010/main" val="3967830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23069DD-9911-455F-AF05-C6DD80182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03" y="0"/>
            <a:ext cx="8875059" cy="6858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0DEF8DD-B6A6-467D-806B-DCD16BABE5ED}"/>
              </a:ext>
            </a:extLst>
          </p:cNvPr>
          <p:cNvSpPr txBox="1"/>
          <p:nvPr/>
        </p:nvSpPr>
        <p:spPr>
          <a:xfrm>
            <a:off x="8671309" y="5988371"/>
            <a:ext cx="33457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50" b="1" dirty="0">
                <a:solidFill>
                  <a:schemeClr val="tx2"/>
                </a:solidFill>
              </a:rPr>
              <a:t>SOURCE :</a:t>
            </a:r>
          </a:p>
          <a:p>
            <a:r>
              <a:rPr lang="fr-FR" sz="1050" b="1" dirty="0">
                <a:solidFill>
                  <a:schemeClr val="tx2"/>
                </a:solidFill>
              </a:rPr>
              <a:t>https://extremepresentation.com/2010/12/tools/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3F4D02E-808C-4D07-ABDC-53465C47A386}"/>
              </a:ext>
            </a:extLst>
          </p:cNvPr>
          <p:cNvSpPr txBox="1"/>
          <p:nvPr/>
        </p:nvSpPr>
        <p:spPr>
          <a:xfrm>
            <a:off x="9236279" y="2491530"/>
            <a:ext cx="2375971" cy="1754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Échelle de mesure :</a:t>
            </a:r>
          </a:p>
          <a:p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Nominale</a:t>
            </a:r>
          </a:p>
          <a:p>
            <a:pPr marL="285750" indent="-285750">
              <a:buFontTx/>
              <a:buChar char="-"/>
            </a:pPr>
            <a:r>
              <a:rPr lang="fr-FR" dirty="0"/>
              <a:t>Ordinale</a:t>
            </a:r>
          </a:p>
          <a:p>
            <a:pPr marL="285750" indent="-285750">
              <a:buFontTx/>
              <a:buChar char="-"/>
            </a:pPr>
            <a:r>
              <a:rPr lang="fr-FR" dirty="0"/>
              <a:t>Intervalle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35003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Informations qualitatives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7755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3DCD79-F6D3-471D-9B21-3C614B4AB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b="1" dirty="0"/>
              <a:t>Composantes d’une IHM</a:t>
            </a:r>
            <a:br>
              <a:rPr lang="fr-FR" sz="3200" b="1" dirty="0"/>
            </a:br>
            <a:br>
              <a:rPr lang="fr-FR" sz="2400" dirty="0"/>
            </a:br>
            <a:r>
              <a:rPr lang="fr-FR" sz="1800" dirty="0"/>
              <a:t>https://m2.material.io/design/introduction#components</a:t>
            </a:r>
            <a:endParaRPr lang="fr-FR" sz="2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75EDE3-D19F-49ED-ABF9-DE00B84B6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Affichage</a:t>
            </a: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: 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Placer et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organiser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le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contenu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à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partir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cartes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listes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 tableaux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</a:t>
            </a:r>
            <a:r>
              <a:rPr lang="en-US" b="1" dirty="0">
                <a:solidFill>
                  <a:srgbClr val="424242"/>
                </a:solidFill>
                <a:latin typeface="Roboto" panose="02000000000000000000" pitchFamily="2" charset="0"/>
              </a:rPr>
              <a:t>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2"/>
              </a:rPr>
              <a:t>cards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 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3"/>
              </a:rPr>
              <a:t>lists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 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4"/>
              </a:rPr>
              <a:t>sheets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Navigation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Permettre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aux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utilisateurs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se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déplacer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dans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l’application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à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partir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composants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telles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que des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tiroirs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navigation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5"/>
              </a:rPr>
              <a:t>navigation drawers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 et des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étiquettes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6"/>
              </a:rPr>
              <a:t>tabs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Actions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Permettre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aux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utilisateurs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d’effectuer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tâches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avec des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composants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tells que les boutons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d’action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flottants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7"/>
              </a:rPr>
              <a:t>floating action button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Input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Permettre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aux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utilisateurs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d’entrer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des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informations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et de faire des selections avec des champs de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texte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8"/>
              </a:rPr>
              <a:t>text fields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), des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noms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à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sélectionner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</a:t>
            </a:r>
            <a:r>
              <a:rPr lang="en-US" u="sng" dirty="0">
                <a:solidFill>
                  <a:srgbClr val="424242"/>
                </a:solidFill>
                <a:latin typeface="Roboto" panose="02000000000000000000" pitchFamily="2" charset="0"/>
              </a:rPr>
              <a:t>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9"/>
              </a:rPr>
              <a:t>chips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 des cases à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cocher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0"/>
              </a:rPr>
              <a:t>selection controls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Communication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Alerter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les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utilisateurs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concernant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des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informations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clefs et des messages avec des barres de defilement (</a:t>
            </a:r>
            <a:r>
              <a:rPr lang="en-US" b="0" i="0" u="sng" dirty="0" err="1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1"/>
              </a:rPr>
              <a:t>snackbars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), 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des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bannières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2"/>
              </a:rPr>
              <a:t>banners</a:t>
            </a:r>
            <a:r>
              <a:rPr lang="en-US" u="sng" dirty="0">
                <a:solidFill>
                  <a:srgbClr val="424242"/>
                </a:solidFill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et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fenêtres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d’alerte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3"/>
              </a:rPr>
              <a:t>dialogs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46423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C0DE7-5E24-44B6-A9BD-E42423EE5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Cards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A0C942-9F54-4027-B881-20ABE0186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6" name="Picture 2" descr="3 types of cards">
            <a:extLst>
              <a:ext uri="{FF2B5EF4-FFF2-40B4-BE49-F238E27FC236}">
                <a16:creationId xmlns:a16="http://schemas.microsoft.com/office/drawing/2014/main" id="{3722920E-9886-48C8-9A56-D2F8F59C5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5" y="2286875"/>
            <a:ext cx="12192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1224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C0DE7-5E24-44B6-A9BD-E42423EE5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Lists</a:t>
            </a:r>
            <a:endParaRPr lang="fr-FR" dirty="0"/>
          </a:p>
        </p:txBody>
      </p:sp>
      <p:pic>
        <p:nvPicPr>
          <p:cNvPr id="2050" name="Picture 2" descr="Diagram of three list items that each contain a header and supporting text">
            <a:extLst>
              <a:ext uri="{FF2B5EF4-FFF2-40B4-BE49-F238E27FC236}">
                <a16:creationId xmlns:a16="http://schemas.microsoft.com/office/drawing/2014/main" id="{8A244C5C-738C-41D6-B06F-ED12E2C7F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43063"/>
            <a:ext cx="12192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85016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C30593-882C-40E6-88D0-9482A1D5B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Sheet</a:t>
            </a:r>
            <a:endParaRPr lang="fr-F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BC2A93F-999A-41C5-B534-E7ADC4760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799" y="1432245"/>
            <a:ext cx="10134600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2435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6CB8AD-535F-43F4-A2E0-30E91569F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Navigation </a:t>
            </a:r>
            <a:r>
              <a:rPr lang="fr-FR" dirty="0" err="1"/>
              <a:t>drawer</a:t>
            </a:r>
            <a:endParaRPr lang="fr-FR" dirty="0"/>
          </a:p>
        </p:txBody>
      </p:sp>
      <p:pic>
        <p:nvPicPr>
          <p:cNvPr id="4098" name="Picture 2" descr="Navigation drawer illustrating color, shape, and selection">
            <a:extLst>
              <a:ext uri="{FF2B5EF4-FFF2-40B4-BE49-F238E27FC236}">
                <a16:creationId xmlns:a16="http://schemas.microsoft.com/office/drawing/2014/main" id="{EB32B6F7-3FE7-4121-A14A-772BF6FDE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972" y="2025935"/>
            <a:ext cx="9056914" cy="4260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62370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0F6EE7-576D-4B2B-83F5-0EFE4362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Tabs</a:t>
            </a:r>
          </a:p>
        </p:txBody>
      </p:sp>
      <p:pic>
        <p:nvPicPr>
          <p:cNvPr id="5122" name="Picture 2" descr="A bar of primary tabs with destinations labeled Flights, Trips, and Explore. And a bar of secondary tabs with destinations labeled Overview and Specifications">
            <a:extLst>
              <a:ext uri="{FF2B5EF4-FFF2-40B4-BE49-F238E27FC236}">
                <a16:creationId xmlns:a16="http://schemas.microsoft.com/office/drawing/2014/main" id="{927B42ED-B7F2-468A-8F28-A8B74B52A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68" y="2440018"/>
            <a:ext cx="12192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47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A30841-BB4A-413C-A580-E0001A0B3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dirty="0"/>
              <a:t>Ergonomie : point de vue « utilisateur »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D5E96C2-AC67-4934-B66F-7BB6F3E10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332" y="1462184"/>
            <a:ext cx="5170256" cy="451802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FF3CA1D-4670-496F-B809-41DE31988954}"/>
              </a:ext>
            </a:extLst>
          </p:cNvPr>
          <p:cNvSpPr txBox="1"/>
          <p:nvPr/>
        </p:nvSpPr>
        <p:spPr>
          <a:xfrm>
            <a:off x="2263156" y="6266782"/>
            <a:ext cx="6346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chemeClr val="tx2"/>
                </a:solidFill>
              </a:rPr>
              <a:t>Référence bibliographique : </a:t>
            </a:r>
            <a:r>
              <a:rPr lang="fr-FR" sz="1200" dirty="0">
                <a:hlinkClick r:id="rId3"/>
              </a:rPr>
              <a:t>https://docplayer.fr/46280466-Les-tests-utilisateurs.html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982551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FD715E-7279-4CE7-9623-DB44A49D1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Floating</a:t>
            </a:r>
            <a:r>
              <a:rPr lang="fr-FR" dirty="0"/>
              <a:t> action </a:t>
            </a:r>
            <a:r>
              <a:rPr lang="fr-FR" dirty="0" err="1"/>
              <a:t>button</a:t>
            </a:r>
            <a:endParaRPr lang="fr-FR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0F5404C-69E8-4555-A840-7D2C2F0F4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89" y="1604682"/>
            <a:ext cx="101346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1664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25D8D6-AC35-4067-8BCF-F91558C9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fields</a:t>
            </a:r>
            <a:endParaRPr lang="fr-FR" dirty="0"/>
          </a:p>
        </p:txBody>
      </p:sp>
      <p:pic>
        <p:nvPicPr>
          <p:cNvPr id="7170" name="Picture 2" descr="Image of a filled and outlined text field using the new M3 color mappings">
            <a:extLst>
              <a:ext uri="{FF2B5EF4-FFF2-40B4-BE49-F238E27FC236}">
                <a16:creationId xmlns:a16="http://schemas.microsoft.com/office/drawing/2014/main" id="{AABCD9BA-A76C-48CE-A9D7-F0F1EC577D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2116846"/>
            <a:ext cx="9943750" cy="4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43203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25D8D6-AC35-4067-8BCF-F91558C9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Chips</a:t>
            </a:r>
          </a:p>
        </p:txBody>
      </p:sp>
      <p:pic>
        <p:nvPicPr>
          <p:cNvPr id="8196" name="Picture 4" descr="M3 chip types">
            <a:extLst>
              <a:ext uri="{FF2B5EF4-FFF2-40B4-BE49-F238E27FC236}">
                <a16:creationId xmlns:a16="http://schemas.microsoft.com/office/drawing/2014/main" id="{51674211-5F9F-40DC-BFFB-F75E42282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50" y="2003047"/>
            <a:ext cx="9563100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1610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25D8D6-AC35-4067-8BCF-F91558C9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Selection</a:t>
            </a:r>
            <a:r>
              <a:rPr lang="fr-FR" dirty="0"/>
              <a:t> </a:t>
            </a:r>
            <a:r>
              <a:rPr lang="fr-FR" dirty="0" err="1"/>
              <a:t>controls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C903884-0137-46CC-8CC4-8F2AC1E6A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753" y="2324875"/>
            <a:ext cx="3002903" cy="3002903"/>
          </a:xfrm>
          <a:prstGeom prst="rect">
            <a:avLst/>
          </a:prstGeom>
        </p:spPr>
      </p:pic>
      <p:pic>
        <p:nvPicPr>
          <p:cNvPr id="9220" name="Picture 4" descr="Two checkboxes. One is selected and the other is unselected">
            <a:extLst>
              <a:ext uri="{FF2B5EF4-FFF2-40B4-BE49-F238E27FC236}">
                <a16:creationId xmlns:a16="http://schemas.microsoft.com/office/drawing/2014/main" id="{BCBDD09C-0176-4011-8A9A-E61AB5F11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993" y="2324875"/>
            <a:ext cx="3002903" cy="300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Two radio buttons. One is selected and the other is unselected">
            <a:extLst>
              <a:ext uri="{FF2B5EF4-FFF2-40B4-BE49-F238E27FC236}">
                <a16:creationId xmlns:a16="http://schemas.microsoft.com/office/drawing/2014/main" id="{0A439EFC-F3BD-4110-80F2-04ED223D6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71" y="2324875"/>
            <a:ext cx="3002903" cy="300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0D4928A7-F7E6-4952-9662-C1DC8F4D490A}"/>
              </a:ext>
            </a:extLst>
          </p:cNvPr>
          <p:cNvSpPr txBox="1"/>
          <p:nvPr/>
        </p:nvSpPr>
        <p:spPr>
          <a:xfrm>
            <a:off x="1240972" y="5481821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Bouton radio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4A3D0AD-08F8-4F69-90AF-9283071920DF}"/>
              </a:ext>
            </a:extLst>
          </p:cNvPr>
          <p:cNvSpPr txBox="1"/>
          <p:nvPr/>
        </p:nvSpPr>
        <p:spPr>
          <a:xfrm>
            <a:off x="4668417" y="5481821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Case à cocher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7B29D49-8201-42DF-81EA-F98B2BA37F0B}"/>
              </a:ext>
            </a:extLst>
          </p:cNvPr>
          <p:cNvSpPr txBox="1"/>
          <p:nvPr/>
        </p:nvSpPr>
        <p:spPr>
          <a:xfrm>
            <a:off x="8627707" y="54818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Switches</a:t>
            </a:r>
          </a:p>
        </p:txBody>
      </p:sp>
    </p:spTree>
    <p:extLst>
      <p:ext uri="{BB962C8B-B14F-4D97-AF65-F5344CB8AC3E}">
        <p14:creationId xmlns:p14="http://schemas.microsoft.com/office/powerpoint/2010/main" val="42266392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11C429-C28F-41A0-9693-4E005CEA4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Snackbars</a:t>
            </a:r>
          </a:p>
        </p:txBody>
      </p:sp>
      <p:pic>
        <p:nvPicPr>
          <p:cNvPr id="10242" name="Picture 2" descr="Single line text label on mobile Snackbar. Text label is Saved in “Wedding” album">
            <a:extLst>
              <a:ext uri="{FF2B5EF4-FFF2-40B4-BE49-F238E27FC236}">
                <a16:creationId xmlns:a16="http://schemas.microsoft.com/office/drawing/2014/main" id="{F7421F9F-E6E1-4A75-8A0E-E5E70AF0E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520" y="2441484"/>
            <a:ext cx="7927596" cy="396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4785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A29300-278F-4303-87BF-144DA9096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Banners</a:t>
            </a:r>
            <a:endParaRPr lang="fr-FR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B0E108F-37A5-44D0-9E99-DAAC28027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10" y="2487424"/>
            <a:ext cx="10134600" cy="3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8427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A29300-278F-4303-87BF-144DA9096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Dialogs</a:t>
            </a:r>
            <a:endParaRPr lang="fr-FR" dirty="0"/>
          </a:p>
        </p:txBody>
      </p:sp>
      <p:pic>
        <p:nvPicPr>
          <p:cNvPr id="12290" name="Picture 2" descr="Basic dialog with rounded corner, larger headline">
            <a:extLst>
              <a:ext uri="{FF2B5EF4-FFF2-40B4-BE49-F238E27FC236}">
                <a16:creationId xmlns:a16="http://schemas.microsoft.com/office/drawing/2014/main" id="{72DD375A-1338-49BF-AE72-DC45685B7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085" y="2161259"/>
            <a:ext cx="6252595" cy="351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2715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E3D348-2692-4106-89A0-4F2B469A7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Ergonomie : </a:t>
            </a:r>
            <a:r>
              <a:rPr lang="fr-FR" dirty="0" err="1"/>
              <a:t>Ux</a:t>
            </a:r>
            <a:r>
              <a:rPr lang="fr-FR" dirty="0"/>
              <a:t> </a:t>
            </a:r>
            <a:r>
              <a:rPr lang="fr-FR" dirty="0" err="1"/>
              <a:t>Experience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6010ECF-C440-4B77-9B92-889D8F808CEF}"/>
              </a:ext>
            </a:extLst>
          </p:cNvPr>
          <p:cNvSpPr txBox="1"/>
          <p:nvPr/>
        </p:nvSpPr>
        <p:spPr>
          <a:xfrm>
            <a:off x="3047301" y="3099543"/>
            <a:ext cx="60946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FF0000"/>
                </a:solidFill>
                <a:hlinkClick r:id="rId2"/>
              </a:rPr>
              <a:t>https://appinventiv.com/blog/mobile-app-designers-guide-on-material-design/</a:t>
            </a:r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r>
              <a:rPr lang="fr-FR" dirty="0">
                <a:solidFill>
                  <a:srgbClr val="FF0000"/>
                </a:solidFill>
                <a:hlinkClick r:id="rId3"/>
              </a:rPr>
              <a:t>https://m2.material.io/design/introduction</a:t>
            </a:r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r>
              <a:rPr lang="fr-FR" sz="1800" dirty="0">
                <a:hlinkClick r:id="rId4"/>
              </a:rPr>
              <a:t>https://www.wix.com/blog/2021/05/web-design/#viewer-9o6hf</a:t>
            </a:r>
            <a:endParaRPr lang="fr-FR" sz="1800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4947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Critères ergonomiques de conception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731044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341BCA-35F5-416F-A4AB-8474BADE9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Dimensions ergonomiques d’une IHM (Moran, 1981)</a:t>
            </a:r>
          </a:p>
        </p:txBody>
      </p:sp>
      <p:graphicFrame>
        <p:nvGraphicFramePr>
          <p:cNvPr id="5" name="Espace réservé du contenu 7">
            <a:extLst>
              <a:ext uri="{FF2B5EF4-FFF2-40B4-BE49-F238E27FC236}">
                <a16:creationId xmlns:a16="http://schemas.microsoft.com/office/drawing/2014/main" id="{2D4B1517-A2E9-4702-95C4-A212F9A399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5882386"/>
              </p:ext>
            </p:extLst>
          </p:nvPr>
        </p:nvGraphicFramePr>
        <p:xfrm>
          <a:off x="1166070" y="1938132"/>
          <a:ext cx="9303392" cy="4673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6626">
                  <a:extLst>
                    <a:ext uri="{9D8B030D-6E8A-4147-A177-3AD203B41FA5}">
                      <a16:colId xmlns:a16="http://schemas.microsoft.com/office/drawing/2014/main" val="3337600454"/>
                    </a:ext>
                  </a:extLst>
                </a:gridCol>
                <a:gridCol w="2614176">
                  <a:extLst>
                    <a:ext uri="{9D8B030D-6E8A-4147-A177-3AD203B41FA5}">
                      <a16:colId xmlns:a16="http://schemas.microsoft.com/office/drawing/2014/main" val="1911353299"/>
                    </a:ext>
                  </a:extLst>
                </a:gridCol>
                <a:gridCol w="4382590">
                  <a:extLst>
                    <a:ext uri="{9D8B030D-6E8A-4147-A177-3AD203B41FA5}">
                      <a16:colId xmlns:a16="http://schemas.microsoft.com/office/drawing/2014/main" val="3299160532"/>
                    </a:ext>
                  </a:extLst>
                </a:gridCol>
              </a:tblGrid>
              <a:tr h="374939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Niveaux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329650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CONCEPTUEL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Tâche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Correspondance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avec tâches de l’utilisateur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889600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endParaRPr lang="fr-F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Sémantique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Termes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et fonctions compréhensibles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042182"/>
                  </a:ext>
                </a:extLst>
              </a:tr>
              <a:tr h="795131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Syntaxique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Logique intuitive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des relations entre commandes et contrôles (indicateurs)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947143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endParaRPr lang="fr-F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Interaction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Navigation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intuitive dans l’interface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153349"/>
                  </a:ext>
                </a:extLst>
              </a:tr>
              <a:tr h="795131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PHYSIQUE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Présentation spatiale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Lisibilité,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structuration, esthétisme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747175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Dispositif technique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Compatibilités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techniques, entrées et sorties avec périphériques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1054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592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E9D0388-305C-4E6E-88E6-CBF41FF48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366" y="252637"/>
            <a:ext cx="9089924" cy="615749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7A692A08-5EDB-4380-956D-4D037A0FA211}"/>
              </a:ext>
            </a:extLst>
          </p:cNvPr>
          <p:cNvSpPr txBox="1"/>
          <p:nvPr/>
        </p:nvSpPr>
        <p:spPr>
          <a:xfrm>
            <a:off x="155822" y="252637"/>
            <a:ext cx="3845727" cy="19389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fr-FR" sz="2000" dirty="0"/>
          </a:p>
          <a:p>
            <a:pPr algn="ctr"/>
            <a:r>
              <a:rPr lang="fr-FR" sz="2000" dirty="0"/>
              <a:t>UTILITE :</a:t>
            </a:r>
          </a:p>
          <a:p>
            <a:pPr algn="ctr"/>
            <a:r>
              <a:rPr lang="fr-FR" sz="2000" dirty="0"/>
              <a:t>Aide cognitive</a:t>
            </a:r>
          </a:p>
          <a:p>
            <a:pPr algn="ctr"/>
            <a:r>
              <a:rPr lang="fr-FR" sz="2000" dirty="0"/>
              <a:t>dans le traitement de l’information</a:t>
            </a:r>
          </a:p>
          <a:p>
            <a:pPr algn="ctr"/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5846031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678610-B9F0-4DF6-B6D1-8AC0AB22C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997" y="100380"/>
            <a:ext cx="9404723" cy="1400530"/>
          </a:xfrm>
        </p:spPr>
        <p:txBody>
          <a:bodyPr/>
          <a:lstStyle/>
          <a:p>
            <a:r>
              <a:rPr lang="fr-FR" dirty="0"/>
              <a:t>Maquettage : respect de critères ergonomiques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C698FAF-7664-4871-A843-AF60E01A3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757" y="800645"/>
            <a:ext cx="6557074" cy="605735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4B288FC-3752-4ABB-A046-5158A8CE10E7}"/>
              </a:ext>
            </a:extLst>
          </p:cNvPr>
          <p:cNvSpPr txBox="1"/>
          <p:nvPr/>
        </p:nvSpPr>
        <p:spPr>
          <a:xfrm>
            <a:off x="305639" y="1914796"/>
            <a:ext cx="4824719" cy="419467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Les contrastes de couleurs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Peu de mots, des images et icônes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Utiliser le langage du domaine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Construction basée sur les tâches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Structuration logique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Règle des « 3 clics »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Simplicité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Standardisation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Catégorisation visuelle de l’information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L’esthétisme</a:t>
            </a:r>
          </a:p>
        </p:txBody>
      </p:sp>
    </p:spTree>
    <p:extLst>
      <p:ext uri="{BB962C8B-B14F-4D97-AF65-F5344CB8AC3E}">
        <p14:creationId xmlns:p14="http://schemas.microsoft.com/office/powerpoint/2010/main" val="2522110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Ux</a:t>
            </a:r>
            <a:r>
              <a:rPr lang="fr-FR" dirty="0"/>
              <a:t> Design d’un site web</a:t>
            </a:r>
            <a:br>
              <a:rPr lang="fr-FR" dirty="0"/>
            </a:br>
            <a:r>
              <a:rPr lang="fr-FR" sz="1800" dirty="0"/>
              <a:t>https://blog-ux.com/quelle-difference-entre-ux-design-et-ui-design/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71788" y="1778466"/>
            <a:ext cx="9278066" cy="446993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>
                <a:solidFill>
                  <a:schemeClr val="tx2"/>
                </a:solidFill>
              </a:rPr>
              <a:t>Selon Magnus </a:t>
            </a:r>
            <a:r>
              <a:rPr lang="fr-FR" dirty="0" err="1">
                <a:solidFill>
                  <a:schemeClr val="tx2"/>
                </a:solidFill>
              </a:rPr>
              <a:t>Revang</a:t>
            </a:r>
            <a:r>
              <a:rPr lang="fr-FR" dirty="0">
                <a:solidFill>
                  <a:schemeClr val="tx2"/>
                </a:solidFill>
              </a:rPr>
              <a:t>, il est possible de classifier l’expérience utilisateur en 6 critères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Visibilité :</a:t>
            </a:r>
            <a:r>
              <a:rPr lang="fr-FR" dirty="0">
                <a:solidFill>
                  <a:schemeClr val="tx2"/>
                </a:solidFill>
              </a:rPr>
              <a:t> nécessiter d’optimiser le référencement en amont du projet de conception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Accessibilité </a:t>
            </a:r>
            <a:r>
              <a:rPr lang="fr-FR" dirty="0">
                <a:solidFill>
                  <a:schemeClr val="tx2"/>
                </a:solidFill>
              </a:rPr>
              <a:t>: réaliser un site compatible à l’ensemble des différents supports techniques et terminaux mobiles et tactiles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Attractivité :</a:t>
            </a:r>
            <a:r>
              <a:rPr lang="fr-FR" dirty="0">
                <a:solidFill>
                  <a:schemeClr val="tx2"/>
                </a:solidFill>
              </a:rPr>
              <a:t> faire le choix d’un design conforme à une ergonomie agréable, utile, intuitive et pratique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Facilité :</a:t>
            </a:r>
            <a:r>
              <a:rPr lang="fr-FR" dirty="0">
                <a:solidFill>
                  <a:schemeClr val="tx2"/>
                </a:solidFill>
              </a:rPr>
              <a:t> l’ergonomie doit faciliter la recherche de l’information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Crédibilité :</a:t>
            </a:r>
            <a:r>
              <a:rPr lang="fr-FR" dirty="0">
                <a:solidFill>
                  <a:schemeClr val="tx2"/>
                </a:solidFill>
              </a:rPr>
              <a:t> vitrine de la marque, le site doit rassurer et convaincre les internautes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Efficacité :</a:t>
            </a:r>
            <a:r>
              <a:rPr lang="fr-FR" dirty="0">
                <a:solidFill>
                  <a:schemeClr val="tx2"/>
                </a:solidFill>
              </a:rPr>
              <a:t> les internautes doivent sans difficultés et facilement trouver les réponses à leurs questions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85289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de l’IHM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121047" y="1419425"/>
            <a:ext cx="8229600" cy="4876800"/>
          </a:xfrm>
        </p:spPr>
        <p:txBody>
          <a:bodyPr/>
          <a:lstStyle/>
          <a:p>
            <a:endParaRPr lang="fr-FR" dirty="0">
              <a:solidFill>
                <a:schemeClr val="tx2"/>
              </a:solidFill>
            </a:endParaRPr>
          </a:p>
          <a:p>
            <a:r>
              <a:rPr lang="fr-FR" dirty="0">
                <a:solidFill>
                  <a:schemeClr val="tx2"/>
                </a:solidFill>
              </a:rPr>
              <a:t>Séquence d’écrans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Etats (écrans, événements)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Transitions (contrôle-commande)</a:t>
            </a:r>
          </a:p>
          <a:p>
            <a:pPr marL="274320" lvl="1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274320" lvl="1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274320" lvl="1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r>
              <a:rPr lang="fr-FR" dirty="0">
                <a:solidFill>
                  <a:schemeClr val="tx2"/>
                </a:solidFill>
              </a:rPr>
              <a:t>Contenu des écrans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Zones d’informations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Zones d’interaction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516FAB0C-1DB0-4E89-9F4D-8D34EF776085}"/>
              </a:ext>
            </a:extLst>
          </p:cNvPr>
          <p:cNvGrpSpPr/>
          <p:nvPr/>
        </p:nvGrpSpPr>
        <p:grpSpPr>
          <a:xfrm>
            <a:off x="4267832" y="1432595"/>
            <a:ext cx="2998684" cy="2381080"/>
            <a:chOff x="6468866" y="1673432"/>
            <a:chExt cx="2998684" cy="2381080"/>
          </a:xfrm>
        </p:grpSpPr>
        <p:sp>
          <p:nvSpPr>
            <p:cNvPr id="7" name="Ellipse 6"/>
            <p:cNvSpPr/>
            <p:nvPr/>
          </p:nvSpPr>
          <p:spPr>
            <a:xfrm>
              <a:off x="6468866" y="1673432"/>
              <a:ext cx="1211310" cy="8914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Ecran 1</a:t>
              </a:r>
            </a:p>
          </p:txBody>
        </p:sp>
        <p:sp>
          <p:nvSpPr>
            <p:cNvPr id="9" name="Ellipse 8"/>
            <p:cNvSpPr/>
            <p:nvPr/>
          </p:nvSpPr>
          <p:spPr>
            <a:xfrm>
              <a:off x="8256240" y="2271568"/>
              <a:ext cx="1211310" cy="8914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Ecran 2</a:t>
              </a:r>
            </a:p>
          </p:txBody>
        </p:sp>
        <p:sp>
          <p:nvSpPr>
            <p:cNvPr id="10" name="Ellipse 9"/>
            <p:cNvSpPr/>
            <p:nvPr/>
          </p:nvSpPr>
          <p:spPr>
            <a:xfrm>
              <a:off x="6744072" y="3163040"/>
              <a:ext cx="1211310" cy="8914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Ecran 3</a:t>
              </a:r>
            </a:p>
          </p:txBody>
        </p:sp>
        <p:cxnSp>
          <p:nvCxnSpPr>
            <p:cNvPr id="14" name="Connecteur en angle 13"/>
            <p:cNvCxnSpPr>
              <a:stCxn id="7" idx="5"/>
              <a:endCxn id="9" idx="2"/>
            </p:cNvCxnSpPr>
            <p:nvPr/>
          </p:nvCxnSpPr>
          <p:spPr>
            <a:xfrm rot="16200000" flipH="1">
              <a:off x="7738037" y="2199099"/>
              <a:ext cx="282953" cy="753456"/>
            </a:xfrm>
            <a:prstGeom prst="bentConnector2">
              <a:avLst/>
            </a:prstGeom>
            <a:ln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en angle 15"/>
            <p:cNvCxnSpPr>
              <a:stCxn id="7" idx="4"/>
              <a:endCxn id="10" idx="0"/>
            </p:cNvCxnSpPr>
            <p:nvPr/>
          </p:nvCxnSpPr>
          <p:spPr>
            <a:xfrm rot="16200000" flipH="1">
              <a:off x="6913056" y="2726369"/>
              <a:ext cx="598136" cy="275206"/>
            </a:xfrm>
            <a:prstGeom prst="bentConnector3">
              <a:avLst/>
            </a:prstGeom>
            <a:ln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en angle 18"/>
            <p:cNvCxnSpPr>
              <a:stCxn id="9" idx="4"/>
              <a:endCxn id="10" idx="6"/>
            </p:cNvCxnSpPr>
            <p:nvPr/>
          </p:nvCxnSpPr>
          <p:spPr>
            <a:xfrm rot="5400000">
              <a:off x="8185771" y="2932653"/>
              <a:ext cx="445736" cy="906513"/>
            </a:xfrm>
            <a:prstGeom prst="bentConnector2">
              <a:avLst/>
            </a:prstGeom>
            <a:ln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A9E01CEC-B4B3-4D6B-AD74-9B3308E202F6}"/>
              </a:ext>
            </a:extLst>
          </p:cNvPr>
          <p:cNvGrpSpPr/>
          <p:nvPr/>
        </p:nvGrpSpPr>
        <p:grpSpPr>
          <a:xfrm>
            <a:off x="3754658" y="4198009"/>
            <a:ext cx="3312368" cy="1800200"/>
            <a:chOff x="6456040" y="4365104"/>
            <a:chExt cx="3312368" cy="1800200"/>
          </a:xfrm>
        </p:grpSpPr>
        <p:sp>
          <p:nvSpPr>
            <p:cNvPr id="22" name="Rectangle à coins arrondis 21"/>
            <p:cNvSpPr/>
            <p:nvPr/>
          </p:nvSpPr>
          <p:spPr>
            <a:xfrm>
              <a:off x="6456040" y="4365104"/>
              <a:ext cx="3312368" cy="1800200"/>
            </a:xfrm>
            <a:prstGeom prst="round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774643" y="4509120"/>
              <a:ext cx="936104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</a:t>
              </a:r>
            </a:p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68208" y="4509120"/>
              <a:ext cx="1440160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 2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774643" y="5320214"/>
              <a:ext cx="936104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 3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968208" y="5306151"/>
              <a:ext cx="1440160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 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6269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A74E2927-03E4-4D7F-AD2A-753658FCF90F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3/ PHASE D’EVALUATION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69F5AE1-3B5E-4CE5-AFA0-5C43C36FD7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17030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88F9E3-225F-48BE-A1B3-8309CBBA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Évaluation : Test « Utilisateurs »</a:t>
            </a:r>
            <a:br>
              <a:rPr lang="fr-FR" dirty="0"/>
            </a:br>
            <a:r>
              <a:rPr lang="fr-FR" dirty="0"/>
              <a:t>Consigne pour participants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3A44394-F3F3-4D45-A847-CED905344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878" y="2041629"/>
            <a:ext cx="9177932" cy="447324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362782C-C69B-4402-A6B4-50068F87F15D}"/>
              </a:ext>
            </a:extLst>
          </p:cNvPr>
          <p:cNvSpPr txBox="1"/>
          <p:nvPr/>
        </p:nvSpPr>
        <p:spPr>
          <a:xfrm>
            <a:off x="109057" y="2130804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Exemple de consigne</a:t>
            </a:r>
          </a:p>
        </p:txBody>
      </p:sp>
    </p:spTree>
    <p:extLst>
      <p:ext uri="{BB962C8B-B14F-4D97-AF65-F5344CB8AC3E}">
        <p14:creationId xmlns:p14="http://schemas.microsoft.com/office/powerpoint/2010/main" val="32761101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88F9E3-225F-48BE-A1B3-8309CBBA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Évaluation : Test « Utilisateurs »</a:t>
            </a:r>
            <a:br>
              <a:rPr lang="fr-FR" dirty="0"/>
            </a:br>
            <a:r>
              <a:rPr lang="fr-FR" dirty="0"/>
              <a:t>Scénarios d’usage (use-cases)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2C5C9F5-5C57-4DDA-AC2B-3305ABA44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2040" y="2181299"/>
            <a:ext cx="7616929" cy="428275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A1064B0-5A07-4C22-B2F0-064440F3236D}"/>
              </a:ext>
            </a:extLst>
          </p:cNvPr>
          <p:cNvSpPr txBox="1"/>
          <p:nvPr/>
        </p:nvSpPr>
        <p:spPr>
          <a:xfrm>
            <a:off x="646111" y="2298583"/>
            <a:ext cx="264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Exemple de scénario</a:t>
            </a:r>
          </a:p>
        </p:txBody>
      </p:sp>
    </p:spTree>
    <p:extLst>
      <p:ext uri="{BB962C8B-B14F-4D97-AF65-F5344CB8AC3E}">
        <p14:creationId xmlns:p14="http://schemas.microsoft.com/office/powerpoint/2010/main" val="42733909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B9BF5D-51E7-4776-8FA4-C41254E84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Grille d’observation des comportements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4A6FB12-F457-43A5-A90C-6E2F37982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228" y="1853248"/>
            <a:ext cx="6446259" cy="478381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A995D7A-DD7A-4A40-8FA2-3C0118D7A47C}"/>
              </a:ext>
            </a:extLst>
          </p:cNvPr>
          <p:cNvSpPr txBox="1"/>
          <p:nvPr/>
        </p:nvSpPr>
        <p:spPr>
          <a:xfrm>
            <a:off x="167780" y="2239861"/>
            <a:ext cx="43909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Construire une grille d’observation</a:t>
            </a:r>
          </a:p>
          <a:p>
            <a:r>
              <a:rPr lang="fr-FR" dirty="0">
                <a:solidFill>
                  <a:schemeClr val="tx2"/>
                </a:solidFill>
              </a:rPr>
              <a:t>à partir d’une analyse des actions</a:t>
            </a:r>
          </a:p>
          <a:p>
            <a:r>
              <a:rPr lang="fr-FR" dirty="0">
                <a:solidFill>
                  <a:schemeClr val="tx2"/>
                </a:solidFill>
              </a:rPr>
              <a:t>à réaliser dans le cadre des scénarios</a:t>
            </a:r>
          </a:p>
        </p:txBody>
      </p:sp>
    </p:spTree>
    <p:extLst>
      <p:ext uri="{BB962C8B-B14F-4D97-AF65-F5344CB8AC3E}">
        <p14:creationId xmlns:p14="http://schemas.microsoft.com/office/powerpoint/2010/main" val="651356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7A9B7A-6A62-419C-A807-D4490647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Débriefing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066B941-2626-4822-BFD3-DFA9248AE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232" y="1329152"/>
            <a:ext cx="9852398" cy="538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1812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116545F9-E114-4F95-BEB2-071A8686B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6638" y="280392"/>
            <a:ext cx="6816721" cy="629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159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B037A046-AC36-4C93-A5B6-58FB2C655E60}"/>
              </a:ext>
            </a:extLst>
          </p:cNvPr>
          <p:cNvGrpSpPr/>
          <p:nvPr/>
        </p:nvGrpSpPr>
        <p:grpSpPr>
          <a:xfrm>
            <a:off x="1417738" y="134114"/>
            <a:ext cx="8539163" cy="6589771"/>
            <a:chOff x="1417738" y="134114"/>
            <a:chExt cx="8539163" cy="6589771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39283CB5-0E09-4F35-91D9-9F71D8B8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7738" y="134114"/>
              <a:ext cx="8539163" cy="6589771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0DFAFD9-9299-4B37-84A9-9C62CE1A8128}"/>
                </a:ext>
              </a:extLst>
            </p:cNvPr>
            <p:cNvSpPr/>
            <p:nvPr/>
          </p:nvSpPr>
          <p:spPr>
            <a:xfrm>
              <a:off x="2793534" y="1996580"/>
              <a:ext cx="3934437" cy="1761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14830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b="1" dirty="0"/>
              <a:t>Facilité d’utilisation : UX DESIGN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fr-FR" b="1" dirty="0">
                <a:solidFill>
                  <a:schemeClr val="tx2"/>
                </a:solidFill>
              </a:rPr>
              <a:t>UX Design </a:t>
            </a:r>
            <a:r>
              <a:rPr lang="fr-FR" dirty="0">
                <a:solidFill>
                  <a:schemeClr val="tx2"/>
                </a:solidFill>
              </a:rPr>
              <a:t>se décompose en deux termes :  “UX” (User </a:t>
            </a:r>
            <a:r>
              <a:rPr lang="fr-FR" dirty="0" err="1">
                <a:solidFill>
                  <a:schemeClr val="tx2"/>
                </a:solidFill>
              </a:rPr>
              <a:t>eXperience</a:t>
            </a:r>
            <a:r>
              <a:rPr lang="fr-FR" dirty="0">
                <a:solidFill>
                  <a:schemeClr val="tx2"/>
                </a:solidFill>
              </a:rPr>
              <a:t>, l’expérience utilisateur) et “Design” (conception en français).</a:t>
            </a:r>
          </a:p>
          <a:p>
            <a:pPr fontAlgn="base"/>
            <a:r>
              <a:rPr lang="fr-FR" dirty="0">
                <a:solidFill>
                  <a:schemeClr val="tx2"/>
                </a:solidFill>
              </a:rPr>
              <a:t>L’</a:t>
            </a:r>
            <a:r>
              <a:rPr lang="fr-FR" b="1" dirty="0">
                <a:solidFill>
                  <a:schemeClr val="tx2"/>
                </a:solidFill>
              </a:rPr>
              <a:t>UX </a:t>
            </a:r>
            <a:r>
              <a:rPr lang="fr-FR" dirty="0">
                <a:solidFill>
                  <a:schemeClr val="tx2"/>
                </a:solidFill>
              </a:rPr>
              <a:t>(User </a:t>
            </a:r>
            <a:r>
              <a:rPr lang="fr-FR" dirty="0" err="1">
                <a:solidFill>
                  <a:schemeClr val="tx2"/>
                </a:solidFill>
              </a:rPr>
              <a:t>eXperience</a:t>
            </a:r>
            <a:r>
              <a:rPr lang="fr-FR" dirty="0">
                <a:solidFill>
                  <a:schemeClr val="tx2"/>
                </a:solidFill>
              </a:rPr>
              <a:t>), acronyme pour l’expérience utilisateur, dépend des usages, du contexte et de la temporalité.</a:t>
            </a:r>
          </a:p>
          <a:p>
            <a:pPr fontAlgn="base"/>
            <a:r>
              <a:rPr lang="fr-FR" dirty="0">
                <a:solidFill>
                  <a:schemeClr val="tx2"/>
                </a:solidFill>
              </a:rPr>
              <a:t>Le </a:t>
            </a:r>
            <a:r>
              <a:rPr lang="fr-FR" b="1" dirty="0">
                <a:solidFill>
                  <a:schemeClr val="tx2"/>
                </a:solidFill>
              </a:rPr>
              <a:t>Design </a:t>
            </a:r>
            <a:r>
              <a:rPr lang="fr-FR" dirty="0">
                <a:solidFill>
                  <a:schemeClr val="tx2"/>
                </a:solidFill>
              </a:rPr>
              <a:t>renvoie à la fois à un art et un processus de conception. </a:t>
            </a:r>
          </a:p>
          <a:p>
            <a:pPr fontAlgn="base"/>
            <a:endParaRPr lang="fr-FR" dirty="0">
              <a:solidFill>
                <a:schemeClr val="tx2"/>
              </a:solidFill>
            </a:endParaRPr>
          </a:p>
          <a:p>
            <a:pPr fontAlgn="base"/>
            <a:endParaRPr lang="fr-FR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fr-FR" sz="1400" dirty="0">
                <a:solidFill>
                  <a:schemeClr val="tx2"/>
                </a:solidFill>
              </a:rPr>
              <a:t>SOURCE : https://www.usabilis.com/ux-design/</a:t>
            </a:r>
          </a:p>
        </p:txBody>
      </p:sp>
    </p:spTree>
    <p:extLst>
      <p:ext uri="{BB962C8B-B14F-4D97-AF65-F5344CB8AC3E}">
        <p14:creationId xmlns:p14="http://schemas.microsoft.com/office/powerpoint/2010/main" val="318827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05530-9BAD-464D-877C-FE9256D6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Questionnement avant le dépôt du dossier (1/3)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AFBF04-4370-4D1F-AFF4-586AB7E46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20288" cy="4195481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ANALYSE DES TÂCHES :</a:t>
            </a:r>
          </a:p>
          <a:p>
            <a:r>
              <a:rPr lang="fr-FR" dirty="0">
                <a:solidFill>
                  <a:schemeClr val="tx2"/>
                </a:solidFill>
              </a:rPr>
              <a:t>Le domaine auquel s’adresse votre application est-il bien présenté et défini  (métier, utilisateurs potentiels, contextes d’utilisation) ? Avez-vous caractérisé les variables de la base de données (type de variables)</a:t>
            </a:r>
          </a:p>
          <a:p>
            <a:r>
              <a:rPr lang="fr-FR" dirty="0">
                <a:solidFill>
                  <a:schemeClr val="tx2"/>
                </a:solidFill>
              </a:rPr>
              <a:t>Avez-vous réalisé un benchmarking des applications déjà existantes dans le domaine avec des extraits de pages-écrans, en présentant les intérêts et limites de chaque application déjà existante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réalisé une analyse des tâches que doit accomplir habituellement les utilisateurs avec ce type d’application (HTA)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bien défini la liste des fonctions de votre application au regard de l’analyse de la tâche (par exemple : afficher des diagrammes sous forme d’histogrammes)</a:t>
            </a:r>
          </a:p>
          <a:p>
            <a:endParaRPr lang="fr-F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4982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05530-9BAD-464D-877C-FE9256D6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Questionnement avant le dépôt du dossier (2/3)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AFBF04-4370-4D1F-AFF4-586AB7E46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20288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CONCEPTION – MAQUETTAGE :</a:t>
            </a:r>
          </a:p>
          <a:p>
            <a:r>
              <a:rPr lang="fr-FR" dirty="0">
                <a:solidFill>
                  <a:schemeClr val="tx2"/>
                </a:solidFill>
              </a:rPr>
              <a:t>Avez-vous maquetté au moins N pages-écrans de votre application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décrit sous la forme d’une arborescence  l’enchaînement des pages-écrans au sein de votre maquette, ainsi que la charte graphique (schéma typique de localisation des informations par zones fonctionnelles)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respecté un ensemble de critères d’ergonomie lors du maquettage en détaillant à travers une légende sur vos pages-écrans en quoi elles respectent ces critères ?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5872587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05530-9BAD-464D-877C-FE9256D6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Questionnement avant le dépôt du dossier (3/3)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AFBF04-4370-4D1F-AFF4-586AB7E46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976" y="2027751"/>
            <a:ext cx="10104380" cy="454082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EVALUATION ERGONOMIQUE :</a:t>
            </a:r>
          </a:p>
          <a:p>
            <a:r>
              <a:rPr lang="fr-FR" dirty="0">
                <a:solidFill>
                  <a:schemeClr val="tx2"/>
                </a:solidFill>
              </a:rPr>
              <a:t>Avez-vous décrit précisément le protocole d’évaluation de votre maquette : </a:t>
            </a:r>
            <a:r>
              <a:rPr lang="fr-FR" b="1" dirty="0">
                <a:solidFill>
                  <a:schemeClr val="tx2"/>
                </a:solidFill>
              </a:rPr>
              <a:t>les scénarios d’usage</a:t>
            </a:r>
            <a:r>
              <a:rPr lang="fr-FR" dirty="0">
                <a:solidFill>
                  <a:schemeClr val="tx2"/>
                </a:solidFill>
              </a:rPr>
              <a:t>, les conditions d’observation des actions de l’interface lors d’une tâche, questionnaire de satisfaction, profils des personnes ayant joué le rôle d’utilisateur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synthétisé les résultats obtenus au regard des critères ergonomiques que vous avez utilisés pour concevoir votre maquette (critères respectés ou non)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présenté les modifications apportées à la maquette 0.1, suite à l’évaluation effectuée (version 0.2).</a:t>
            </a:r>
          </a:p>
          <a:p>
            <a:pPr marL="0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REDACTION DU DOSSIER :</a:t>
            </a:r>
          </a:p>
          <a:p>
            <a:r>
              <a:rPr lang="fr-FR" dirty="0">
                <a:solidFill>
                  <a:schemeClr val="tx2"/>
                </a:solidFill>
              </a:rPr>
              <a:t>Avez-vous rédigé le rapport en décrivant bien les étapes ci-dessus, en argumentant sur vos choix et décisions de conception, en expliquant les résultats obtenus lors de l’évaluation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bien inclus les pages-écrans dans le corps de votre document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vérifié l’orthographe et la grammaire de votre rapport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bien déposé un seul document complet, au format PDF, avec noms et prénoms et groupe, en respectant la date de dépôt limite ?</a:t>
            </a:r>
          </a:p>
        </p:txBody>
      </p:sp>
    </p:spTree>
    <p:extLst>
      <p:ext uri="{BB962C8B-B14F-4D97-AF65-F5344CB8AC3E}">
        <p14:creationId xmlns:p14="http://schemas.microsoft.com/office/powerpoint/2010/main" val="899214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DDF255CA-263B-4928-8CF3-86312A6706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9104882"/>
              </p:ext>
            </p:extLst>
          </p:nvPr>
        </p:nvGraphicFramePr>
        <p:xfrm>
          <a:off x="1356139" y="55070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2846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b="1" dirty="0"/>
              <a:t>Services proposés par le cabinet en ergonomie USABILIS : </a:t>
            </a:r>
            <a:br>
              <a:rPr lang="fr-FR" sz="2800" b="1" dirty="0"/>
            </a:br>
            <a:r>
              <a:rPr lang="fr-FR" sz="1800" b="1" dirty="0">
                <a:solidFill>
                  <a:schemeClr val="tx2"/>
                </a:solidFill>
              </a:rPr>
              <a:t>SOURCE : https://www.usabilis.com/ux-design/</a:t>
            </a:r>
            <a:br>
              <a:rPr lang="fr-FR" sz="1800" b="1" dirty="0">
                <a:solidFill>
                  <a:schemeClr val="tx2"/>
                </a:solidFill>
              </a:rPr>
            </a:br>
            <a:endParaRPr lang="fr-FR" sz="2800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fr-FR" b="1" dirty="0">
                <a:solidFill>
                  <a:schemeClr val="tx2"/>
                </a:solidFill>
              </a:rPr>
              <a:t>ANALYSE DU TRAVAIL :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L’étude</a:t>
            </a:r>
            <a:r>
              <a:rPr lang="fr-FR" dirty="0">
                <a:solidFill>
                  <a:schemeClr val="tx2"/>
                </a:solidFill>
              </a:rPr>
              <a:t> pour comprendre les attentes de l’utilisateur, l’usage du produit et le point de vue des utilisateurs sur le terrain. 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La définition du problème</a:t>
            </a:r>
            <a:r>
              <a:rPr lang="fr-FR" dirty="0">
                <a:solidFill>
                  <a:schemeClr val="tx2"/>
                </a:solidFill>
              </a:rPr>
              <a:t>, les objectifs et contraintes techniques avec les parties prenantes du projet pour aboutir à une vision commune du problème et élaborer des solutions.</a:t>
            </a:r>
          </a:p>
          <a:p>
            <a:pPr fontAlgn="base"/>
            <a:r>
              <a:rPr lang="fr-FR" b="1" dirty="0">
                <a:solidFill>
                  <a:schemeClr val="tx2"/>
                </a:solidFill>
              </a:rPr>
              <a:t>CONCEPTION : 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Les ateliers créatifs</a:t>
            </a:r>
            <a:r>
              <a:rPr lang="fr-FR" dirty="0">
                <a:solidFill>
                  <a:schemeClr val="tx2"/>
                </a:solidFill>
              </a:rPr>
              <a:t>, la phase de </a:t>
            </a:r>
            <a:r>
              <a:rPr lang="fr-FR" dirty="0" err="1">
                <a:solidFill>
                  <a:schemeClr val="tx2"/>
                </a:solidFill>
              </a:rPr>
              <a:t>co</a:t>
            </a:r>
            <a:r>
              <a:rPr lang="fr-FR" dirty="0">
                <a:solidFill>
                  <a:schemeClr val="tx2"/>
                </a:solidFill>
              </a:rPr>
              <a:t>-création, pour générer des concepts innovants dans l’objectif d’améliorer la qualité de l’expérience utilisateur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Les ateliers de conception d’interface</a:t>
            </a:r>
            <a:r>
              <a:rPr lang="fr-FR" dirty="0">
                <a:solidFill>
                  <a:schemeClr val="tx2"/>
                </a:solidFill>
              </a:rPr>
              <a:t>, ou plutôt de </a:t>
            </a:r>
            <a:r>
              <a:rPr lang="fr-FR" dirty="0" err="1">
                <a:solidFill>
                  <a:schemeClr val="tx2"/>
                </a:solidFill>
              </a:rPr>
              <a:t>co-conception</a:t>
            </a:r>
            <a:r>
              <a:rPr lang="fr-FR" dirty="0">
                <a:solidFill>
                  <a:schemeClr val="tx2"/>
                </a:solidFill>
              </a:rPr>
              <a:t>, avec réalisation rapide d’une maquette. 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La création de prototype(s)</a:t>
            </a:r>
            <a:r>
              <a:rPr lang="fr-FR" dirty="0">
                <a:solidFill>
                  <a:schemeClr val="tx2"/>
                </a:solidFill>
              </a:rPr>
              <a:t> et mesurer la viabilité de la solution à présenter aux utilisateurs (tests).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3393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AD7EA0-D1BB-4C2E-868F-B76FC7088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dirty="0"/>
              <a:t>Conception et évaluation ergonomique d’une application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D7547A63-96DF-4708-A941-B6716336501B}"/>
              </a:ext>
            </a:extLst>
          </p:cNvPr>
          <p:cNvSpPr/>
          <p:nvPr/>
        </p:nvSpPr>
        <p:spPr>
          <a:xfrm>
            <a:off x="1803223" y="1995717"/>
            <a:ext cx="2894202" cy="10800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Analyse des tâches d’un domaine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972137CB-1ABB-456F-BE9F-1622029B86F8}"/>
              </a:ext>
            </a:extLst>
          </p:cNvPr>
          <p:cNvGrpSpPr/>
          <p:nvPr/>
        </p:nvGrpSpPr>
        <p:grpSpPr>
          <a:xfrm>
            <a:off x="1968366" y="3785819"/>
            <a:ext cx="3392806" cy="1218935"/>
            <a:chOff x="1968366" y="3785819"/>
            <a:chExt cx="3392806" cy="1218935"/>
          </a:xfrm>
        </p:grpSpPr>
        <p:cxnSp>
          <p:nvCxnSpPr>
            <p:cNvPr id="11" name="Connecteur : en angle 10">
              <a:extLst>
                <a:ext uri="{FF2B5EF4-FFF2-40B4-BE49-F238E27FC236}">
                  <a16:creationId xmlns:a16="http://schemas.microsoft.com/office/drawing/2014/main" id="{6D2D332A-3BDA-42F5-BDC9-EC7AF1B2F1B9}"/>
                </a:ext>
              </a:extLst>
            </p:cNvPr>
            <p:cNvCxnSpPr>
              <a:cxnSpLocks/>
              <a:stCxn id="6" idx="1"/>
              <a:endCxn id="5" idx="1"/>
            </p:cNvCxnSpPr>
            <p:nvPr/>
          </p:nvCxnSpPr>
          <p:spPr>
            <a:xfrm rot="10800000">
              <a:off x="5348472" y="3785821"/>
              <a:ext cx="12700" cy="1218933"/>
            </a:xfrm>
            <a:prstGeom prst="bentConnector3">
              <a:avLst>
                <a:gd name="adj1" fmla="val 10255039"/>
              </a:avLst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38896DE7-53C4-46BF-BE89-69F645A4B570}"/>
                </a:ext>
              </a:extLst>
            </p:cNvPr>
            <p:cNvSpPr txBox="1"/>
            <p:nvPr/>
          </p:nvSpPr>
          <p:spPr>
            <a:xfrm>
              <a:off x="1968366" y="3785819"/>
              <a:ext cx="1834156" cy="120032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fr-FR" dirty="0"/>
                <a:t>Version 0.2 :</a:t>
              </a:r>
            </a:p>
            <a:p>
              <a:r>
                <a:rPr lang="fr-FR" dirty="0"/>
                <a:t>Modifications</a:t>
              </a:r>
            </a:p>
            <a:p>
              <a:r>
                <a:rPr lang="fr-FR" dirty="0"/>
                <a:t>apportées</a:t>
              </a:r>
            </a:p>
            <a:p>
              <a:r>
                <a:rPr lang="fr-FR" dirty="0"/>
                <a:t>à la version 0.1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C29075FE-1AA1-4EED-ADC0-0E9368B0A504}"/>
              </a:ext>
            </a:extLst>
          </p:cNvPr>
          <p:cNvGrpSpPr/>
          <p:nvPr/>
        </p:nvGrpSpPr>
        <p:grpSpPr>
          <a:xfrm>
            <a:off x="5348472" y="4343166"/>
            <a:ext cx="2894202" cy="1201628"/>
            <a:chOff x="5348472" y="4343166"/>
            <a:chExt cx="2894202" cy="1201628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85B47B6D-3AB8-4CA1-9CC9-637513C9F6DB}"/>
                </a:ext>
              </a:extLst>
            </p:cNvPr>
            <p:cNvSpPr/>
            <p:nvPr/>
          </p:nvSpPr>
          <p:spPr>
            <a:xfrm>
              <a:off x="5348472" y="4464711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Évaluation Utilisateur</a:t>
              </a:r>
            </a:p>
          </p:txBody>
        </p:sp>
        <p:sp>
          <p:nvSpPr>
            <p:cNvPr id="17" name="Flèche : bas 16">
              <a:extLst>
                <a:ext uri="{FF2B5EF4-FFF2-40B4-BE49-F238E27FC236}">
                  <a16:creationId xmlns:a16="http://schemas.microsoft.com/office/drawing/2014/main" id="{CC350894-BF8C-410B-AD9A-8B0547801AF0}"/>
                </a:ext>
              </a:extLst>
            </p:cNvPr>
            <p:cNvSpPr/>
            <p:nvPr/>
          </p:nvSpPr>
          <p:spPr>
            <a:xfrm>
              <a:off x="6618914" y="4343166"/>
              <a:ext cx="234892" cy="1215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B9AABBED-1F3D-41C6-9629-7F29D252853D}"/>
              </a:ext>
            </a:extLst>
          </p:cNvPr>
          <p:cNvGrpSpPr/>
          <p:nvPr/>
        </p:nvGrpSpPr>
        <p:grpSpPr>
          <a:xfrm>
            <a:off x="5408593" y="5544794"/>
            <a:ext cx="2894202" cy="1218933"/>
            <a:chOff x="5408593" y="5544794"/>
            <a:chExt cx="2894202" cy="1218933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5116AB90-1A61-4C8C-956C-A13A70FB754B}"/>
                </a:ext>
              </a:extLst>
            </p:cNvPr>
            <p:cNvSpPr/>
            <p:nvPr/>
          </p:nvSpPr>
          <p:spPr>
            <a:xfrm>
              <a:off x="5408593" y="5683644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Dossier servant de compte-rendu</a:t>
              </a:r>
            </a:p>
          </p:txBody>
        </p:sp>
        <p:sp>
          <p:nvSpPr>
            <p:cNvPr id="18" name="Flèche : bas 17">
              <a:extLst>
                <a:ext uri="{FF2B5EF4-FFF2-40B4-BE49-F238E27FC236}">
                  <a16:creationId xmlns:a16="http://schemas.microsoft.com/office/drawing/2014/main" id="{FA166AF0-1BD5-42CC-9ECC-A5F81C7B1339}"/>
                </a:ext>
              </a:extLst>
            </p:cNvPr>
            <p:cNvSpPr/>
            <p:nvPr/>
          </p:nvSpPr>
          <p:spPr>
            <a:xfrm>
              <a:off x="6678127" y="5544794"/>
              <a:ext cx="234892" cy="173597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1CF23826-53CD-495A-805B-6D0330997174}"/>
              </a:ext>
            </a:extLst>
          </p:cNvPr>
          <p:cNvGrpSpPr/>
          <p:nvPr/>
        </p:nvGrpSpPr>
        <p:grpSpPr>
          <a:xfrm>
            <a:off x="4755535" y="2026846"/>
            <a:ext cx="3482021" cy="1080083"/>
            <a:chOff x="4755535" y="2026846"/>
            <a:chExt cx="3482021" cy="1080083"/>
          </a:xfrm>
        </p:grpSpPr>
        <p:sp>
          <p:nvSpPr>
            <p:cNvPr id="16" name="Flèche : bas 15">
              <a:extLst>
                <a:ext uri="{FF2B5EF4-FFF2-40B4-BE49-F238E27FC236}">
                  <a16:creationId xmlns:a16="http://schemas.microsoft.com/office/drawing/2014/main" id="{73C59719-2DA4-428A-B0F7-417042985212}"/>
                </a:ext>
              </a:extLst>
            </p:cNvPr>
            <p:cNvSpPr/>
            <p:nvPr/>
          </p:nvSpPr>
          <p:spPr>
            <a:xfrm rot="16200000">
              <a:off x="4878502" y="2270904"/>
              <a:ext cx="283775" cy="52971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3">
              <a:extLst>
                <a:ext uri="{FF2B5EF4-FFF2-40B4-BE49-F238E27FC236}">
                  <a16:creationId xmlns:a16="http://schemas.microsoft.com/office/drawing/2014/main" id="{D7547A63-96DF-4708-A941-B6716336501B}"/>
                </a:ext>
              </a:extLst>
            </p:cNvPr>
            <p:cNvSpPr/>
            <p:nvPr/>
          </p:nvSpPr>
          <p:spPr>
            <a:xfrm>
              <a:off x="5343354" y="2026846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Spécification fonctionnelle</a:t>
              </a:r>
            </a:p>
          </p:txBody>
        </p: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2048098C-EF5C-4F4B-9F13-C72C2078D454}"/>
              </a:ext>
            </a:extLst>
          </p:cNvPr>
          <p:cNvGrpSpPr/>
          <p:nvPr/>
        </p:nvGrpSpPr>
        <p:grpSpPr>
          <a:xfrm>
            <a:off x="5348472" y="3118801"/>
            <a:ext cx="2894202" cy="1207060"/>
            <a:chOff x="5348472" y="3118801"/>
            <a:chExt cx="2894202" cy="120706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D9B96827-2C13-4B95-BF22-50ABB9622FBC}"/>
                </a:ext>
              </a:extLst>
            </p:cNvPr>
            <p:cNvSpPr/>
            <p:nvPr/>
          </p:nvSpPr>
          <p:spPr>
            <a:xfrm>
              <a:off x="5348472" y="3245778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Maquettage ergonomique</a:t>
              </a:r>
            </a:p>
          </p:txBody>
        </p:sp>
        <p:sp>
          <p:nvSpPr>
            <p:cNvPr id="13" name="Flèche : bas 16">
              <a:extLst>
                <a:ext uri="{FF2B5EF4-FFF2-40B4-BE49-F238E27FC236}">
                  <a16:creationId xmlns:a16="http://schemas.microsoft.com/office/drawing/2014/main" id="{CC350894-BF8C-410B-AD9A-8B0547801AF0}"/>
                </a:ext>
              </a:extLst>
            </p:cNvPr>
            <p:cNvSpPr/>
            <p:nvPr/>
          </p:nvSpPr>
          <p:spPr>
            <a:xfrm>
              <a:off x="6526526" y="3118801"/>
              <a:ext cx="234892" cy="1215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580458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474D20-F1E5-4895-9ED9-810F4214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Démarche de votre étude</a:t>
            </a:r>
            <a:endParaRPr lang="fr-FR" b="1" u="sng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1441DB-8FBC-41E2-A877-5C7B9EF2A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46043"/>
            <a:ext cx="8946541" cy="4195481"/>
          </a:xfrm>
        </p:spPr>
        <p:txBody>
          <a:bodyPr>
            <a:normAutofit fontScale="85000" lnSpcReduction="20000"/>
          </a:bodyPr>
          <a:lstStyle/>
          <a:p>
            <a:r>
              <a:rPr lang="fr-FR" b="1" dirty="0">
                <a:solidFill>
                  <a:schemeClr val="tx2">
                    <a:lumMod val="75000"/>
                  </a:schemeClr>
                </a:solidFill>
              </a:rPr>
              <a:t>PHASE d’ANALYSE et de CONCEPTION : Approche « utilisateurs »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Analyse de la tâche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Besoins en informations et assistance</a:t>
            </a:r>
          </a:p>
          <a:p>
            <a:pPr lvl="1"/>
            <a:r>
              <a:rPr lang="fr-FR" dirty="0" err="1">
                <a:solidFill>
                  <a:schemeClr val="tx2">
                    <a:lumMod val="75000"/>
                  </a:schemeClr>
                </a:solidFill>
              </a:rPr>
              <a:t>Benchmarking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: l’existant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Spécification fonctionnelle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Maquettage / Re-maquettage</a:t>
            </a:r>
          </a:p>
          <a:p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fr-FR" b="1" dirty="0">
                <a:solidFill>
                  <a:schemeClr val="tx2">
                    <a:lumMod val="75000"/>
                  </a:schemeClr>
                </a:solidFill>
              </a:rPr>
              <a:t>PHASE D’EVALUATION : Test « Utilisateurs »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Définition de scénarios d’usage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Définition de consignes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Élaboration une grille d’observation des comportements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Collecte des données : comportement + satisfaction subjective</a:t>
            </a:r>
          </a:p>
          <a:p>
            <a:pPr lvl="2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Participants = au moins 2 personnes</a:t>
            </a:r>
          </a:p>
          <a:p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endParaRPr lang="fr-FR" dirty="0"/>
          </a:p>
        </p:txBody>
      </p:sp>
      <p:grpSp>
        <p:nvGrpSpPr>
          <p:cNvPr id="8" name="Groupe 7"/>
          <p:cNvGrpSpPr/>
          <p:nvPr/>
        </p:nvGrpSpPr>
        <p:grpSpPr>
          <a:xfrm>
            <a:off x="6517676" y="2333095"/>
            <a:ext cx="5197644" cy="1601698"/>
            <a:chOff x="6476425" y="2381222"/>
            <a:chExt cx="5197644" cy="1601698"/>
          </a:xfrm>
        </p:grpSpPr>
        <p:sp>
          <p:nvSpPr>
            <p:cNvPr id="4" name="ZoneTexte 3"/>
            <p:cNvSpPr txBox="1"/>
            <p:nvPr/>
          </p:nvSpPr>
          <p:spPr>
            <a:xfrm flipH="1">
              <a:off x="6476425" y="2381222"/>
              <a:ext cx="43726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>
                  <a:solidFill>
                    <a:schemeClr val="tx2"/>
                  </a:solidFill>
                </a:rPr>
                <a:t>Que fait l’utilisateur </a:t>
              </a:r>
              <a:r>
                <a:rPr lang="fr-FR" b="1" i="1" u="sng" dirty="0">
                  <a:solidFill>
                    <a:schemeClr val="tx2"/>
                  </a:solidFill>
                </a:rPr>
                <a:t>habituellement </a:t>
              </a:r>
              <a:r>
                <a:rPr lang="fr-FR" i="1" dirty="0">
                  <a:solidFill>
                    <a:schemeClr val="tx2"/>
                  </a:solidFill>
                </a:rPr>
                <a:t>? </a:t>
              </a:r>
            </a:p>
          </p:txBody>
        </p:sp>
        <p:sp>
          <p:nvSpPr>
            <p:cNvPr id="5" name="ZoneTexte 4"/>
            <p:cNvSpPr txBox="1"/>
            <p:nvPr/>
          </p:nvSpPr>
          <p:spPr>
            <a:xfrm flipH="1">
              <a:off x="6476425" y="2691751"/>
              <a:ext cx="43726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>
                  <a:solidFill>
                    <a:schemeClr val="tx2"/>
                  </a:solidFill>
                </a:rPr>
                <a:t>A quels moments pourrait-on l’aider ?</a:t>
              </a:r>
            </a:p>
          </p:txBody>
        </p:sp>
        <p:sp>
          <p:nvSpPr>
            <p:cNvPr id="6" name="ZoneTexte 5"/>
            <p:cNvSpPr txBox="1"/>
            <p:nvPr/>
          </p:nvSpPr>
          <p:spPr>
            <a:xfrm flipH="1">
              <a:off x="6476425" y="3002280"/>
              <a:ext cx="43726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>
                  <a:solidFill>
                    <a:schemeClr val="tx2"/>
                  </a:solidFill>
                </a:rPr>
                <a:t>Qu’est-ce qui existe déjà ?</a:t>
              </a:r>
            </a:p>
            <a:p>
              <a:r>
                <a:rPr lang="fr-FR" i="1" dirty="0">
                  <a:solidFill>
                    <a:schemeClr val="tx2"/>
                  </a:solidFill>
                </a:rPr>
                <a:t>Quelles aides peut-on lui apporter ?</a:t>
              </a:r>
            </a:p>
          </p:txBody>
        </p:sp>
        <p:sp>
          <p:nvSpPr>
            <p:cNvPr id="7" name="ZoneTexte 6"/>
            <p:cNvSpPr txBox="1"/>
            <p:nvPr/>
          </p:nvSpPr>
          <p:spPr>
            <a:xfrm flipH="1">
              <a:off x="6476425" y="3336589"/>
              <a:ext cx="51976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i="1" dirty="0">
                <a:solidFill>
                  <a:schemeClr val="tx2"/>
                </a:solidFill>
              </a:endParaRPr>
            </a:p>
            <a:p>
              <a:r>
                <a:rPr lang="fr-FR" i="1" dirty="0">
                  <a:solidFill>
                    <a:schemeClr val="tx2"/>
                  </a:solidFill>
                </a:rPr>
                <a:t>A quoi cela va concrètement ressembler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0923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A11C03-7852-4A24-9528-BB0EC181C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400" dirty="0"/>
              <a:t>Le projet SAE : Développement d’une application de valorisation de données publiques : Usage du vélo dans la métropole de Nantes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CAF599-5E4B-4956-9A76-8E72C5C18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2"/>
                </a:solidFill>
              </a:rPr>
              <a:t>Nantes Métropole aimerait avoir un état des lieux de l’usage de ses équipements cyclables. Elle souhaiterait donc que vous conceviez </a:t>
            </a:r>
            <a:r>
              <a:rPr lang="fr-FR" dirty="0">
                <a:solidFill>
                  <a:srgbClr val="FF0000"/>
                </a:solidFill>
              </a:rPr>
              <a:t>une base de données pour stocker les données </a:t>
            </a:r>
            <a:r>
              <a:rPr lang="fr-FR" dirty="0">
                <a:solidFill>
                  <a:schemeClr val="tx2"/>
                </a:solidFill>
              </a:rPr>
              <a:t>des capteurs de passage et que vous lui présentiez, de façon synthétique à l’aide d’un diaporama, </a:t>
            </a:r>
            <a:r>
              <a:rPr lang="fr-FR" dirty="0">
                <a:solidFill>
                  <a:srgbClr val="FF0000"/>
                </a:solidFill>
              </a:rPr>
              <a:t>les métriques statistiques qui, pour vous, constituent des indicateurs pertinents pour d´écrire l’usage des aménagements cyclables pendant les deux dernières années</a:t>
            </a:r>
            <a:r>
              <a:rPr lang="fr-FR" dirty="0">
                <a:solidFill>
                  <a:schemeClr val="tx2"/>
                </a:solidFill>
              </a:rPr>
              <a:t>. Pour valoriser au mieux les données, la ville de Nantes exige que ces métriques soient présentées d</a:t>
            </a:r>
            <a:r>
              <a:rPr lang="fr-FR" dirty="0">
                <a:solidFill>
                  <a:srgbClr val="FF0000"/>
                </a:solidFill>
              </a:rPr>
              <a:t>e la façon la plus visuelle et adéquate possible</a:t>
            </a:r>
            <a:r>
              <a:rPr lang="fr-FR" dirty="0">
                <a:solidFill>
                  <a:schemeClr val="tx2"/>
                </a:solidFill>
              </a:rPr>
              <a:t>. Nantes aimerait également connaître </a:t>
            </a:r>
            <a:r>
              <a:rPr lang="fr-FR" dirty="0">
                <a:solidFill>
                  <a:srgbClr val="FF0000"/>
                </a:solidFill>
              </a:rPr>
              <a:t>l’évolution de l’usage du vélo sur les deux dernières années et disposer de projections pour les prochaines années.</a:t>
            </a:r>
          </a:p>
        </p:txBody>
      </p:sp>
    </p:spTree>
    <p:extLst>
      <p:ext uri="{BB962C8B-B14F-4D97-AF65-F5344CB8AC3E}">
        <p14:creationId xmlns:p14="http://schemas.microsoft.com/office/powerpoint/2010/main" val="9534894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Personnalisé 1">
      <a:dk1>
        <a:srgbClr val="FFFFFF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95</TotalTime>
  <Words>2017</Words>
  <Application>Microsoft Office PowerPoint</Application>
  <PresentationFormat>Grand écran</PresentationFormat>
  <Paragraphs>236</Paragraphs>
  <Slides>53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53</vt:i4>
      </vt:variant>
    </vt:vector>
  </HeadingPairs>
  <TitlesOfParts>
    <vt:vector size="59" baseType="lpstr">
      <vt:lpstr>Arial</vt:lpstr>
      <vt:lpstr>Century Gothic</vt:lpstr>
      <vt:lpstr>Roboto</vt:lpstr>
      <vt:lpstr>Wingdings</vt:lpstr>
      <vt:lpstr>Wingdings 3</vt:lpstr>
      <vt:lpstr>Ion</vt:lpstr>
      <vt:lpstr>Ergonomie des IHM</vt:lpstr>
      <vt:lpstr>Intérêt de l’ergonomie des IHM </vt:lpstr>
      <vt:lpstr>Ergonomie : point de vue « utilisateur »</vt:lpstr>
      <vt:lpstr>Présentation PowerPoint</vt:lpstr>
      <vt:lpstr>Facilité d’utilisation : UX DESIGN</vt:lpstr>
      <vt:lpstr>Services proposés par le cabinet en ergonomie USABILIS :  SOURCE : https://www.usabilis.com/ux-design/ </vt:lpstr>
      <vt:lpstr>Conception et évaluation ergonomique d’une application</vt:lpstr>
      <vt:lpstr>Démarche de votre étude</vt:lpstr>
      <vt:lpstr>Le projet SAE : Développement d’une application de valorisation de données publiques : Usage du vélo dans la métropole de Nantes </vt:lpstr>
      <vt:lpstr>Le projet SAE : Développement d’une application de valorisation de données publiques : Usage du vélo dans la métropole de Nantes </vt:lpstr>
      <vt:lpstr>1/ ANALYSE DES TÂCHES</vt:lpstr>
      <vt:lpstr>Méthode d’analyse des tâches (Hierarchical Task Analysis – HTA)</vt:lpstr>
      <vt:lpstr>Analyse des tâches (Hierarchical Task Analysis – HTA)</vt:lpstr>
      <vt:lpstr>Tâche : Analyse de données</vt:lpstr>
      <vt:lpstr>2/ PHASE DE CONCEPTION - MAQUETTAGE</vt:lpstr>
      <vt:lpstr>Présentation PowerPoint</vt:lpstr>
      <vt:lpstr>Informations quantitatives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Informations qualitatives</vt:lpstr>
      <vt:lpstr>Composantes d’une IHM  https://m2.material.io/design/introduction#components</vt:lpstr>
      <vt:lpstr>Cards</vt:lpstr>
      <vt:lpstr>Lists</vt:lpstr>
      <vt:lpstr>Sheet</vt:lpstr>
      <vt:lpstr>Navigation drawer</vt:lpstr>
      <vt:lpstr>Tabs</vt:lpstr>
      <vt:lpstr>Floating action button</vt:lpstr>
      <vt:lpstr>Text fields</vt:lpstr>
      <vt:lpstr>Chips</vt:lpstr>
      <vt:lpstr>Selection controls</vt:lpstr>
      <vt:lpstr>Snackbars</vt:lpstr>
      <vt:lpstr>Banners</vt:lpstr>
      <vt:lpstr>Dialogs</vt:lpstr>
      <vt:lpstr>Ergonomie : Ux Experience</vt:lpstr>
      <vt:lpstr>Critères ergonomiques de conception</vt:lpstr>
      <vt:lpstr>Dimensions ergonomiques d’une IHM (Moran, 1981)</vt:lpstr>
      <vt:lpstr>Maquettage : respect de critères ergonomiques</vt:lpstr>
      <vt:lpstr>Ux Design d’un site web https://blog-ux.com/quelle-difference-entre-ux-design-et-ui-design/</vt:lpstr>
      <vt:lpstr>Structure de l’IHM</vt:lpstr>
      <vt:lpstr>3/ PHASE D’EVALUATION</vt:lpstr>
      <vt:lpstr>Évaluation : Test « Utilisateurs » Consigne pour participants</vt:lpstr>
      <vt:lpstr>Évaluation : Test « Utilisateurs » Scénarios d’usage (use-cases)</vt:lpstr>
      <vt:lpstr>Grille d’observation des comportements</vt:lpstr>
      <vt:lpstr>Débriefing</vt:lpstr>
      <vt:lpstr>Présentation PowerPoint</vt:lpstr>
      <vt:lpstr>Présentation PowerPoint</vt:lpstr>
      <vt:lpstr>Questionnement avant le dépôt du dossier (1/3)</vt:lpstr>
      <vt:lpstr>Questionnement avant le dépôt du dossier (2/3)</vt:lpstr>
      <vt:lpstr>Questionnement avant le dépôt du dossier (3/3)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Ergonomie des IHM</dc:title>
  <dc:creator>Thierry Morineau</dc:creator>
  <cp:lastModifiedBy>Thierry Morineau</cp:lastModifiedBy>
  <cp:revision>64</cp:revision>
  <dcterms:created xsi:type="dcterms:W3CDTF">2020-03-03T13:33:42Z</dcterms:created>
  <dcterms:modified xsi:type="dcterms:W3CDTF">2023-03-01T13:35:02Z</dcterms:modified>
</cp:coreProperties>
</file>

<file path=docProps/thumbnail.jpeg>
</file>